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63" r:id="rId2"/>
  </p:sldMasterIdLst>
  <p:notesMasterIdLst>
    <p:notesMasterId r:id="rId35"/>
  </p:notesMasterIdLst>
  <p:sldIdLst>
    <p:sldId id="295" r:id="rId3"/>
    <p:sldId id="279" r:id="rId4"/>
    <p:sldId id="335" r:id="rId5"/>
    <p:sldId id="351" r:id="rId6"/>
    <p:sldId id="355" r:id="rId7"/>
    <p:sldId id="363" r:id="rId8"/>
    <p:sldId id="324" r:id="rId9"/>
    <p:sldId id="349" r:id="rId10"/>
    <p:sldId id="367" r:id="rId11"/>
    <p:sldId id="366" r:id="rId12"/>
    <p:sldId id="369" r:id="rId13"/>
    <p:sldId id="368" r:id="rId14"/>
    <p:sldId id="370" r:id="rId15"/>
    <p:sldId id="371" r:id="rId16"/>
    <p:sldId id="372" r:id="rId17"/>
    <p:sldId id="373" r:id="rId18"/>
    <p:sldId id="354" r:id="rId19"/>
    <p:sldId id="364" r:id="rId20"/>
    <p:sldId id="358" r:id="rId21"/>
    <p:sldId id="356" r:id="rId22"/>
    <p:sldId id="359" r:id="rId23"/>
    <p:sldId id="357" r:id="rId24"/>
    <p:sldId id="350" r:id="rId25"/>
    <p:sldId id="360" r:id="rId26"/>
    <p:sldId id="362" r:id="rId27"/>
    <p:sldId id="361" r:id="rId28"/>
    <p:sldId id="334" r:id="rId29"/>
    <p:sldId id="337" r:id="rId30"/>
    <p:sldId id="338" r:id="rId31"/>
    <p:sldId id="342" r:id="rId32"/>
    <p:sldId id="339" r:id="rId33"/>
    <p:sldId id="318"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174C334-9DB5-C658-B608-5401B57ED803}" name="Tô Đức Khánh" initials="KT" userId="S::tdkhanh@mso.hcmus.edu.vn::63f1ca3e-aa8b-4194-bbd2-a5ca44161383"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4CEFE6F-0DEC-CA5D-9B03-5E0CBDF4AF6D}" v="4" dt="2024-11-09T05:01:59.480"/>
    <p1510:client id="{55D35EE1-33E4-4A9D-936B-1D7DC5DCB31D}" v="5" dt="2024-11-07T12:21:36.636"/>
    <p1510:client id="{99A87ED4-AA7B-02E5-BDA9-7852C0CA61A2}" v="87" dt="2024-11-07T12:51:36.171"/>
    <p1510:client id="{AEAF5B54-41B5-68FA-2819-749A6DDFD3AD}" v="31" dt="2024-11-07T18:56:13.52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428" autoAdjust="0"/>
    <p:restoredTop sz="94660"/>
  </p:normalViewPr>
  <p:slideViewPr>
    <p:cSldViewPr snapToGrid="0">
      <p:cViewPr varScale="1">
        <p:scale>
          <a:sx n="78" d="100"/>
          <a:sy n="78" d="100"/>
        </p:scale>
        <p:origin x="629"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tableStyles" Target="tableStyles.xml"/><Relationship Id="rId21" Type="http://schemas.openxmlformats.org/officeDocument/2006/relationships/slide" Target="slides/slide19.xml"/><Relationship Id="rId34" Type="http://schemas.openxmlformats.org/officeDocument/2006/relationships/slide" Target="slides/slide32.xml"/><Relationship Id="rId42" Type="http://schemas.microsoft.com/office/2018/10/relationships/authors" Target="author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viewProps" Target="viewProps.xml"/><Relationship Id="rId40" Type="http://schemas.microsoft.com/office/2016/11/relationships/changesInfo" Target="changesInfos/changesInfo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notesMaster" Target="notesMasters/notesMaster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gười dùng Khách" userId="S::urn:spo:anon#716f111210b5f8d2d66980a9e70ae9d4cc6d2c2bba71e05056afccd7925506e7::" providerId="AD" clId="Web-{575195DF-A6B1-AB7D-93BA-AC76E4C8BB3A}"/>
    <pc:docChg chg="modSld">
      <pc:chgData name="Người dùng Khách" userId="S::urn:spo:anon#716f111210b5f8d2d66980a9e70ae9d4cc6d2c2bba71e05056afccd7925506e7::" providerId="AD" clId="Web-{575195DF-A6B1-AB7D-93BA-AC76E4C8BB3A}" dt="2024-10-10T15:59:19.630" v="1" actId="1076"/>
      <pc:docMkLst>
        <pc:docMk/>
      </pc:docMkLst>
      <pc:sldChg chg="modSp">
        <pc:chgData name="Người dùng Khách" userId="S::urn:spo:anon#716f111210b5f8d2d66980a9e70ae9d4cc6d2c2bba71e05056afccd7925506e7::" providerId="AD" clId="Web-{575195DF-A6B1-AB7D-93BA-AC76E4C8BB3A}" dt="2024-10-10T15:59:19.630" v="1" actId="1076"/>
        <pc:sldMkLst>
          <pc:docMk/>
          <pc:sldMk cId="2659730737" sldId="334"/>
        </pc:sldMkLst>
        <pc:spChg chg="mod">
          <ac:chgData name="Người dùng Khách" userId="S::urn:spo:anon#716f111210b5f8d2d66980a9e70ae9d4cc6d2c2bba71e05056afccd7925506e7::" providerId="AD" clId="Web-{575195DF-A6B1-AB7D-93BA-AC76E4C8BB3A}" dt="2024-10-10T15:59:19.630" v="1" actId="1076"/>
          <ac:spMkLst>
            <pc:docMk/>
            <pc:sldMk cId="2659730737" sldId="334"/>
            <ac:spMk id="28" creationId="{D572D0E8-4EDC-4C3E-9B88-079AD85CE2B7}"/>
          </ac:spMkLst>
        </pc:spChg>
      </pc:sldChg>
      <pc:sldChg chg="delSp">
        <pc:chgData name="Người dùng Khách" userId="S::urn:spo:anon#716f111210b5f8d2d66980a9e70ae9d4cc6d2c2bba71e05056afccd7925506e7::" providerId="AD" clId="Web-{575195DF-A6B1-AB7D-93BA-AC76E4C8BB3A}" dt="2024-10-10T15:58:22.143" v="0"/>
        <pc:sldMkLst>
          <pc:docMk/>
          <pc:sldMk cId="4067347445" sldId="344"/>
        </pc:sldMkLst>
        <pc:spChg chg="del">
          <ac:chgData name="Người dùng Khách" userId="S::urn:spo:anon#716f111210b5f8d2d66980a9e70ae9d4cc6d2c2bba71e05056afccd7925506e7::" providerId="AD" clId="Web-{575195DF-A6B1-AB7D-93BA-AC76E4C8BB3A}" dt="2024-10-10T15:58:22.143" v="0"/>
          <ac:spMkLst>
            <pc:docMk/>
            <pc:sldMk cId="4067347445" sldId="344"/>
            <ac:spMk id="19" creationId="{9898F957-754A-4DEF-8019-96F2481182F6}"/>
          </ac:spMkLst>
        </pc:spChg>
      </pc:sldChg>
    </pc:docChg>
  </pc:docChgLst>
  <pc:docChgLst>
    <pc:chgData name="NGUYỄN HUY QUANG" userId="S::23c01038@student.hcmus.edu.vn::ccda0267-1e67-45cc-bf93-597f4f63d353" providerId="AD" clId="Web-{37A12EA5-563D-E19D-586A-4AF2CC231944}"/>
    <pc:docChg chg="addSld delSld modSld sldOrd">
      <pc:chgData name="NGUYỄN HUY QUANG" userId="S::23c01038@student.hcmus.edu.vn::ccda0267-1e67-45cc-bf93-597f4f63d353" providerId="AD" clId="Web-{37A12EA5-563D-E19D-586A-4AF2CC231944}" dt="2024-11-06T19:56:06.659" v="1025" actId="1076"/>
      <pc:docMkLst>
        <pc:docMk/>
      </pc:docMkLst>
      <pc:sldChg chg="add del ord">
        <pc:chgData name="NGUYỄN HUY QUANG" userId="S::23c01038@student.hcmus.edu.vn::ccda0267-1e67-45cc-bf93-597f4f63d353" providerId="AD" clId="Web-{37A12EA5-563D-E19D-586A-4AF2CC231944}" dt="2024-11-06T18:14:38.164" v="408"/>
        <pc:sldMkLst>
          <pc:docMk/>
          <pc:sldMk cId="4250142878" sldId="335"/>
        </pc:sldMkLst>
      </pc:sldChg>
      <pc:sldChg chg="add del ord">
        <pc:chgData name="NGUYỄN HUY QUANG" userId="S::23c01038@student.hcmus.edu.vn::ccda0267-1e67-45cc-bf93-597f4f63d353" providerId="AD" clId="Web-{37A12EA5-563D-E19D-586A-4AF2CC231944}" dt="2024-11-06T18:14:51.977" v="411"/>
        <pc:sldMkLst>
          <pc:docMk/>
          <pc:sldMk cId="4014172074" sldId="351"/>
        </pc:sldMkLst>
      </pc:sldChg>
      <pc:sldChg chg="del ord">
        <pc:chgData name="NGUYỄN HUY QUANG" userId="S::23c01038@student.hcmus.edu.vn::ccda0267-1e67-45cc-bf93-597f4f63d353" providerId="AD" clId="Web-{37A12EA5-563D-E19D-586A-4AF2CC231944}" dt="2024-11-06T16:59:21.872" v="11"/>
        <pc:sldMkLst>
          <pc:docMk/>
          <pc:sldMk cId="3169972012" sldId="352"/>
        </pc:sldMkLst>
      </pc:sldChg>
      <pc:sldChg chg="addSp delSp modSp add del ord">
        <pc:chgData name="NGUYỄN HUY QUANG" userId="S::23c01038@student.hcmus.edu.vn::ccda0267-1e67-45cc-bf93-597f4f63d353" providerId="AD" clId="Web-{37A12EA5-563D-E19D-586A-4AF2CC231944}" dt="2024-11-06T18:39:42.808" v="581" actId="1076"/>
        <pc:sldMkLst>
          <pc:docMk/>
          <pc:sldMk cId="286270198" sldId="355"/>
        </pc:sldMkLst>
        <pc:spChg chg="mod">
          <ac:chgData name="NGUYỄN HUY QUANG" userId="S::23c01038@student.hcmus.edu.vn::ccda0267-1e67-45cc-bf93-597f4f63d353" providerId="AD" clId="Web-{37A12EA5-563D-E19D-586A-4AF2CC231944}" dt="2024-11-06T18:39:42.792" v="580" actId="1076"/>
          <ac:spMkLst>
            <pc:docMk/>
            <pc:sldMk cId="286270198" sldId="355"/>
            <ac:spMk id="5" creationId="{63630602-DD1C-4B97-AE64-640C679E4BA8}"/>
          </ac:spMkLst>
        </pc:spChg>
        <pc:spChg chg="mod">
          <ac:chgData name="NGUYỄN HUY QUANG" userId="S::23c01038@student.hcmus.edu.vn::ccda0267-1e67-45cc-bf93-597f4f63d353" providerId="AD" clId="Web-{37A12EA5-563D-E19D-586A-4AF2CC231944}" dt="2024-11-06T18:39:09.260" v="573" actId="1076"/>
          <ac:spMkLst>
            <pc:docMk/>
            <pc:sldMk cId="286270198" sldId="355"/>
            <ac:spMk id="11" creationId="{1E9E4EB0-7F85-47BC-871A-82F677535F5E}"/>
          </ac:spMkLst>
        </pc:spChg>
        <pc:picChg chg="add del mod">
          <ac:chgData name="NGUYỄN HUY QUANG" userId="S::23c01038@student.hcmus.edu.vn::ccda0267-1e67-45cc-bf93-597f4f63d353" providerId="AD" clId="Web-{37A12EA5-563D-E19D-586A-4AF2CC231944}" dt="2024-11-06T18:38:36.150" v="564"/>
          <ac:picMkLst>
            <pc:docMk/>
            <pc:sldMk cId="286270198" sldId="355"/>
            <ac:picMk id="4" creationId="{648B7C6A-EBFF-2435-D8A2-29F659CDCA05}"/>
          </ac:picMkLst>
        </pc:picChg>
        <pc:picChg chg="add mod">
          <ac:chgData name="NGUYỄN HUY QUANG" userId="S::23c01038@student.hcmus.edu.vn::ccda0267-1e67-45cc-bf93-597f4f63d353" providerId="AD" clId="Web-{37A12EA5-563D-E19D-586A-4AF2CC231944}" dt="2024-11-06T18:39:42.761" v="579" actId="1076"/>
          <ac:picMkLst>
            <pc:docMk/>
            <pc:sldMk cId="286270198" sldId="355"/>
            <ac:picMk id="6" creationId="{99BA4D92-8AE3-A8FA-C8DE-2E97CCE39831}"/>
          </ac:picMkLst>
        </pc:picChg>
        <pc:picChg chg="mod">
          <ac:chgData name="NGUYỄN HUY QUANG" userId="S::23c01038@student.hcmus.edu.vn::ccda0267-1e67-45cc-bf93-597f4f63d353" providerId="AD" clId="Web-{37A12EA5-563D-E19D-586A-4AF2CC231944}" dt="2024-11-06T18:39:42.808" v="581" actId="1076"/>
          <ac:picMkLst>
            <pc:docMk/>
            <pc:sldMk cId="286270198" sldId="355"/>
            <ac:picMk id="13" creationId="{920F38E5-F71F-4674-B27C-6741D9692A4F}"/>
          </ac:picMkLst>
        </pc:picChg>
      </pc:sldChg>
      <pc:sldChg chg="addSp delSp modSp">
        <pc:chgData name="NGUYỄN HUY QUANG" userId="S::23c01038@student.hcmus.edu.vn::ccda0267-1e67-45cc-bf93-597f4f63d353" providerId="AD" clId="Web-{37A12EA5-563D-E19D-586A-4AF2CC231944}" dt="2024-11-06T16:59:17.137" v="10" actId="1076"/>
        <pc:sldMkLst>
          <pc:docMk/>
          <pc:sldMk cId="918960451" sldId="358"/>
        </pc:sldMkLst>
        <pc:spChg chg="add mod">
          <ac:chgData name="NGUYỄN HUY QUANG" userId="S::23c01038@student.hcmus.edu.vn::ccda0267-1e67-45cc-bf93-597f4f63d353" providerId="AD" clId="Web-{37A12EA5-563D-E19D-586A-4AF2CC231944}" dt="2024-11-06T16:59:17.137" v="10" actId="1076"/>
          <ac:spMkLst>
            <pc:docMk/>
            <pc:sldMk cId="918960451" sldId="358"/>
            <ac:spMk id="7" creationId="{B0517A80-36B8-BF76-49EE-C17D8F1B5597}"/>
          </ac:spMkLst>
        </pc:spChg>
        <pc:picChg chg="add del mod">
          <ac:chgData name="NGUYỄN HUY QUANG" userId="S::23c01038@student.hcmus.edu.vn::ccda0267-1e67-45cc-bf93-597f4f63d353" providerId="AD" clId="Web-{37A12EA5-563D-E19D-586A-4AF2CC231944}" dt="2024-11-06T16:59:01.590" v="7"/>
          <ac:picMkLst>
            <pc:docMk/>
            <pc:sldMk cId="918960451" sldId="358"/>
            <ac:picMk id="4" creationId="{3BFF15EC-8F57-5980-561A-7C488FC0AD9C}"/>
          </ac:picMkLst>
        </pc:picChg>
        <pc:picChg chg="del">
          <ac:chgData name="NGUYỄN HUY QUANG" userId="S::23c01038@student.hcmus.edu.vn::ccda0267-1e67-45cc-bf93-597f4f63d353" providerId="AD" clId="Web-{37A12EA5-563D-E19D-586A-4AF2CC231944}" dt="2024-11-06T16:58:58.028" v="5"/>
          <ac:picMkLst>
            <pc:docMk/>
            <pc:sldMk cId="918960451" sldId="358"/>
            <ac:picMk id="5" creationId="{7382BFB3-75FE-4106-8D94-B642EDC9EAA4}"/>
          </ac:picMkLst>
        </pc:picChg>
      </pc:sldChg>
      <pc:sldChg chg="addSp delSp modSp add replId">
        <pc:chgData name="NGUYỄN HUY QUANG" userId="S::23c01038@student.hcmus.edu.vn::ccda0267-1e67-45cc-bf93-597f4f63d353" providerId="AD" clId="Web-{37A12EA5-563D-E19D-586A-4AF2CC231944}" dt="2024-11-06T16:58:51.574" v="4" actId="1076"/>
        <pc:sldMkLst>
          <pc:docMk/>
          <pc:sldMk cId="2338948331" sldId="364"/>
        </pc:sldMkLst>
        <pc:spChg chg="del">
          <ac:chgData name="NGUYỄN HUY QUANG" userId="S::23c01038@student.hcmus.edu.vn::ccda0267-1e67-45cc-bf93-597f4f63d353" providerId="AD" clId="Web-{37A12EA5-563D-E19D-586A-4AF2CC231944}" dt="2024-11-06T16:58:42.590" v="2"/>
          <ac:spMkLst>
            <pc:docMk/>
            <pc:sldMk cId="2338948331" sldId="364"/>
            <ac:spMk id="7" creationId="{A24B444C-EE39-4E9F-8DD2-02833470D63B}"/>
          </ac:spMkLst>
        </pc:spChg>
        <pc:picChg chg="add mod">
          <ac:chgData name="NGUYỄN HUY QUANG" userId="S::23c01038@student.hcmus.edu.vn::ccda0267-1e67-45cc-bf93-597f4f63d353" providerId="AD" clId="Web-{37A12EA5-563D-E19D-586A-4AF2CC231944}" dt="2024-11-06T16:58:51.574" v="4" actId="1076"/>
          <ac:picMkLst>
            <pc:docMk/>
            <pc:sldMk cId="2338948331" sldId="364"/>
            <ac:picMk id="8" creationId="{E6560BC6-6570-E9C8-35F7-D6306B0C5BE7}"/>
          </ac:picMkLst>
        </pc:picChg>
      </pc:sldChg>
      <pc:sldChg chg="add del ord replId">
        <pc:chgData name="NGUYỄN HUY QUANG" userId="S::23c01038@student.hcmus.edu.vn::ccda0267-1e67-45cc-bf93-597f4f63d353" providerId="AD" clId="Web-{37A12EA5-563D-E19D-586A-4AF2CC231944}" dt="2024-11-06T17:32:54.308" v="270"/>
        <pc:sldMkLst>
          <pc:docMk/>
          <pc:sldMk cId="2004721512" sldId="365"/>
        </pc:sldMkLst>
      </pc:sldChg>
      <pc:sldChg chg="addSp delSp modSp add ord replId">
        <pc:chgData name="NGUYỄN HUY QUANG" userId="S::23c01038@student.hcmus.edu.vn::ccda0267-1e67-45cc-bf93-597f4f63d353" providerId="AD" clId="Web-{37A12EA5-563D-E19D-586A-4AF2CC231944}" dt="2024-11-06T18:05:13.354" v="367" actId="20577"/>
        <pc:sldMkLst>
          <pc:docMk/>
          <pc:sldMk cId="2965071148" sldId="366"/>
        </pc:sldMkLst>
        <pc:spChg chg="mod">
          <ac:chgData name="NGUYỄN HUY QUANG" userId="S::23c01038@student.hcmus.edu.vn::ccda0267-1e67-45cc-bf93-597f4f63d353" providerId="AD" clId="Web-{37A12EA5-563D-E19D-586A-4AF2CC231944}" dt="2024-11-06T17:47:03.781" v="305" actId="20577"/>
          <ac:spMkLst>
            <pc:docMk/>
            <pc:sldMk cId="2965071148" sldId="366"/>
            <ac:spMk id="3" creationId="{00000000-0000-0000-0000-000000000000}"/>
          </ac:spMkLst>
        </pc:spChg>
        <pc:spChg chg="del topLvl">
          <ac:chgData name="NGUYỄN HUY QUANG" userId="S::23c01038@student.hcmus.edu.vn::ccda0267-1e67-45cc-bf93-597f4f63d353" providerId="AD" clId="Web-{37A12EA5-563D-E19D-586A-4AF2CC231944}" dt="2024-11-06T17:10:34.465" v="49"/>
          <ac:spMkLst>
            <pc:docMk/>
            <pc:sldMk cId="2965071148" sldId="366"/>
            <ac:spMk id="7" creationId="{DD23278E-CDEF-49C8-9FC7-D1DF3DF2E736}"/>
          </ac:spMkLst>
        </pc:spChg>
        <pc:spChg chg="add mod">
          <ac:chgData name="NGUYỄN HUY QUANG" userId="S::23c01038@student.hcmus.edu.vn::ccda0267-1e67-45cc-bf93-597f4f63d353" providerId="AD" clId="Web-{37A12EA5-563D-E19D-586A-4AF2CC231944}" dt="2024-11-06T18:05:13.354" v="367" actId="20577"/>
          <ac:spMkLst>
            <pc:docMk/>
            <pc:sldMk cId="2965071148" sldId="366"/>
            <ac:spMk id="8" creationId="{D2316787-726E-2C6B-BE1D-A36E31E2C1C6}"/>
          </ac:spMkLst>
        </pc:spChg>
        <pc:spChg chg="mod">
          <ac:chgData name="NGUYỄN HUY QUANG" userId="S::23c01038@student.hcmus.edu.vn::ccda0267-1e67-45cc-bf93-597f4f63d353" providerId="AD" clId="Web-{37A12EA5-563D-E19D-586A-4AF2CC231944}" dt="2024-11-06T17:19:51.696" v="146" actId="1076"/>
          <ac:spMkLst>
            <pc:docMk/>
            <pc:sldMk cId="2965071148" sldId="366"/>
            <ac:spMk id="9" creationId="{76D67DF7-2610-4D12-A2E5-EBDF5D87921D}"/>
          </ac:spMkLst>
        </pc:spChg>
        <pc:spChg chg="mod">
          <ac:chgData name="NGUYỄN HUY QUANG" userId="S::23c01038@student.hcmus.edu.vn::ccda0267-1e67-45cc-bf93-597f4f63d353" providerId="AD" clId="Web-{37A12EA5-563D-E19D-586A-4AF2CC231944}" dt="2024-11-06T17:19:51.696" v="147" actId="1076"/>
          <ac:spMkLst>
            <pc:docMk/>
            <pc:sldMk cId="2965071148" sldId="366"/>
            <ac:spMk id="10" creationId="{1DF22462-61A2-4196-A77F-EA7A83858302}"/>
          </ac:spMkLst>
        </pc:spChg>
        <pc:spChg chg="mod">
          <ac:chgData name="NGUYỄN HUY QUANG" userId="S::23c01038@student.hcmus.edu.vn::ccda0267-1e67-45cc-bf93-597f4f63d353" providerId="AD" clId="Web-{37A12EA5-563D-E19D-586A-4AF2CC231944}" dt="2024-11-06T17:19:51.712" v="148" actId="1076"/>
          <ac:spMkLst>
            <pc:docMk/>
            <pc:sldMk cId="2965071148" sldId="366"/>
            <ac:spMk id="11" creationId="{32E31B88-3B65-4B74-B311-E9690A1ADAC1}"/>
          </ac:spMkLst>
        </pc:spChg>
        <pc:spChg chg="mod">
          <ac:chgData name="NGUYỄN HUY QUANG" userId="S::23c01038@student.hcmus.edu.vn::ccda0267-1e67-45cc-bf93-597f4f63d353" providerId="AD" clId="Web-{37A12EA5-563D-E19D-586A-4AF2CC231944}" dt="2024-11-06T17:24:52.484" v="168" actId="20577"/>
          <ac:spMkLst>
            <pc:docMk/>
            <pc:sldMk cId="2965071148" sldId="366"/>
            <ac:spMk id="12" creationId="{E443DFC7-F2F0-491B-AA42-2B93281EB31C}"/>
          </ac:spMkLst>
        </pc:spChg>
        <pc:spChg chg="mod">
          <ac:chgData name="NGUYỄN HUY QUANG" userId="S::23c01038@student.hcmus.edu.vn::ccda0267-1e67-45cc-bf93-597f4f63d353" providerId="AD" clId="Web-{37A12EA5-563D-E19D-586A-4AF2CC231944}" dt="2024-11-06T17:19:51.712" v="149" actId="1076"/>
          <ac:spMkLst>
            <pc:docMk/>
            <pc:sldMk cId="2965071148" sldId="366"/>
            <ac:spMk id="14" creationId="{54DE8A09-3573-418F-B468-F2A8E5BD161A}"/>
          </ac:spMkLst>
        </pc:spChg>
        <pc:spChg chg="del">
          <ac:chgData name="NGUYỄN HUY QUANG" userId="S::23c01038@student.hcmus.edu.vn::ccda0267-1e67-45cc-bf93-597f4f63d353" providerId="AD" clId="Web-{37A12EA5-563D-E19D-586A-4AF2CC231944}" dt="2024-11-06T17:15:03.956" v="57"/>
          <ac:spMkLst>
            <pc:docMk/>
            <pc:sldMk cId="2965071148" sldId="366"/>
            <ac:spMk id="16" creationId="{947183FE-2F5E-46B1-BEF6-8E935CF2ABAD}"/>
          </ac:spMkLst>
        </pc:spChg>
        <pc:spChg chg="del">
          <ac:chgData name="NGUYỄN HUY QUANG" userId="S::23c01038@student.hcmus.edu.vn::ccda0267-1e67-45cc-bf93-597f4f63d353" providerId="AD" clId="Web-{37A12EA5-563D-E19D-586A-4AF2CC231944}" dt="2024-11-06T17:15:02.268" v="56"/>
          <ac:spMkLst>
            <pc:docMk/>
            <pc:sldMk cId="2965071148" sldId="366"/>
            <ac:spMk id="17" creationId="{473B1D48-A0A8-47CF-BD9B-C4A8EF94D793}"/>
          </ac:spMkLst>
        </pc:spChg>
        <pc:spChg chg="add del mod">
          <ac:chgData name="NGUYỄN HUY QUANG" userId="S::23c01038@student.hcmus.edu.vn::ccda0267-1e67-45cc-bf93-597f4f63d353" providerId="AD" clId="Web-{37A12EA5-563D-E19D-586A-4AF2CC231944}" dt="2024-11-06T17:26:05.298" v="172"/>
          <ac:spMkLst>
            <pc:docMk/>
            <pc:sldMk cId="2965071148" sldId="366"/>
            <ac:spMk id="18" creationId="{071D5A24-3BA1-2FF7-B36A-C8F134B2B1AB}"/>
          </ac:spMkLst>
        </pc:spChg>
        <pc:spChg chg="add mod">
          <ac:chgData name="NGUYỄN HUY QUANG" userId="S::23c01038@student.hcmus.edu.vn::ccda0267-1e67-45cc-bf93-597f4f63d353" providerId="AD" clId="Web-{37A12EA5-563D-E19D-586A-4AF2CC231944}" dt="2024-11-06T17:30:57.086" v="269" actId="20577"/>
          <ac:spMkLst>
            <pc:docMk/>
            <pc:sldMk cId="2965071148" sldId="366"/>
            <ac:spMk id="19" creationId="{98EF1BFE-F033-E0CE-0FBE-2ACD094400C8}"/>
          </ac:spMkLst>
        </pc:spChg>
        <pc:grpChg chg="del">
          <ac:chgData name="NGUYỄN HUY QUANG" userId="S::23c01038@student.hcmus.edu.vn::ccda0267-1e67-45cc-bf93-597f4f63d353" providerId="AD" clId="Web-{37A12EA5-563D-E19D-586A-4AF2CC231944}" dt="2024-11-06T17:10:30.856" v="48"/>
          <ac:grpSpMkLst>
            <pc:docMk/>
            <pc:sldMk cId="2965071148" sldId="366"/>
            <ac:grpSpMk id="13" creationId="{48A7E5E6-381A-4C87-88D0-0330C9D1F3CA}"/>
          </ac:grpSpMkLst>
        </pc:grpChg>
        <pc:picChg chg="add mod">
          <ac:chgData name="NGUYỄN HUY QUANG" userId="S::23c01038@student.hcmus.edu.vn::ccda0267-1e67-45cc-bf93-597f4f63d353" providerId="AD" clId="Web-{37A12EA5-563D-E19D-586A-4AF2CC231944}" dt="2024-11-06T17:21:48.871" v="151" actId="1076"/>
          <ac:picMkLst>
            <pc:docMk/>
            <pc:sldMk cId="2965071148" sldId="366"/>
            <ac:picMk id="4" creationId="{C35C709C-1ACE-F3A0-8ACC-733AB4DE34BB}"/>
          </ac:picMkLst>
        </pc:picChg>
        <pc:picChg chg="del topLvl">
          <ac:chgData name="NGUYỄN HUY QUANG" userId="S::23c01038@student.hcmus.edu.vn::ccda0267-1e67-45cc-bf93-597f4f63d353" providerId="AD" clId="Web-{37A12EA5-563D-E19D-586A-4AF2CC231944}" dt="2024-11-06T17:10:30.856" v="48"/>
          <ac:picMkLst>
            <pc:docMk/>
            <pc:sldMk cId="2965071148" sldId="366"/>
            <ac:picMk id="5" creationId="{799B6340-B2B5-4A75-BDAB-89A120AC4B00}"/>
          </ac:picMkLst>
        </pc:picChg>
        <pc:picChg chg="add del mod">
          <ac:chgData name="NGUYỄN HUY QUANG" userId="S::23c01038@student.hcmus.edu.vn::ccda0267-1e67-45cc-bf93-597f4f63d353" providerId="AD" clId="Web-{37A12EA5-563D-E19D-586A-4AF2CC231944}" dt="2024-11-06T17:24:25.140" v="160"/>
          <ac:picMkLst>
            <pc:docMk/>
            <pc:sldMk cId="2965071148" sldId="366"/>
            <ac:picMk id="6" creationId="{05BCC50D-CF9B-0F5B-5E03-74E233B76AE0}"/>
          </ac:picMkLst>
        </pc:picChg>
        <pc:picChg chg="add del mod">
          <ac:chgData name="NGUYỄN HUY QUANG" userId="S::23c01038@student.hcmus.edu.vn::ccda0267-1e67-45cc-bf93-597f4f63d353" providerId="AD" clId="Web-{37A12EA5-563D-E19D-586A-4AF2CC231944}" dt="2024-11-06T17:36:35.188" v="271"/>
          <ac:picMkLst>
            <pc:docMk/>
            <pc:sldMk cId="2965071148" sldId="366"/>
            <ac:picMk id="15" creationId="{DE4F087E-3DA1-4387-B21F-E33E89941754}"/>
          </ac:picMkLst>
        </pc:picChg>
        <pc:picChg chg="add del mod">
          <ac:chgData name="NGUYỄN HUY QUANG" userId="S::23c01038@student.hcmus.edu.vn::ccda0267-1e67-45cc-bf93-597f4f63d353" providerId="AD" clId="Web-{37A12EA5-563D-E19D-586A-4AF2CC231944}" dt="2024-11-06T18:04:03.712" v="358"/>
          <ac:picMkLst>
            <pc:docMk/>
            <pc:sldMk cId="2965071148" sldId="366"/>
            <ac:picMk id="20" creationId="{0ECDA765-90FB-C58D-0D09-CC10D74233DE}"/>
          </ac:picMkLst>
        </pc:picChg>
        <pc:picChg chg="add mod">
          <ac:chgData name="NGUYỄN HUY QUANG" userId="S::23c01038@student.hcmus.edu.vn::ccda0267-1e67-45cc-bf93-597f4f63d353" providerId="AD" clId="Web-{37A12EA5-563D-E19D-586A-4AF2CC231944}" dt="2024-11-06T18:04:30.510" v="363" actId="1076"/>
          <ac:picMkLst>
            <pc:docMk/>
            <pc:sldMk cId="2965071148" sldId="366"/>
            <ac:picMk id="21" creationId="{4E0250D8-7F14-3397-50E6-D26E7315B35E}"/>
          </ac:picMkLst>
        </pc:picChg>
      </pc:sldChg>
      <pc:sldChg chg="addSp delSp modSp add replId">
        <pc:chgData name="NGUYỄN HUY QUANG" userId="S::23c01038@student.hcmus.edu.vn::ccda0267-1e67-45cc-bf93-597f4f63d353" providerId="AD" clId="Web-{37A12EA5-563D-E19D-586A-4AF2CC231944}" dt="2024-11-06T18:05:04.198" v="365" actId="20577"/>
        <pc:sldMkLst>
          <pc:docMk/>
          <pc:sldMk cId="2523552828" sldId="367"/>
        </pc:sldMkLst>
        <pc:spChg chg="mod">
          <ac:chgData name="NGUYỄN HUY QUANG" userId="S::23c01038@student.hcmus.edu.vn::ccda0267-1e67-45cc-bf93-597f4f63d353" providerId="AD" clId="Web-{37A12EA5-563D-E19D-586A-4AF2CC231944}" dt="2024-11-06T17:47:10.937" v="307" actId="20577"/>
          <ac:spMkLst>
            <pc:docMk/>
            <pc:sldMk cId="2523552828" sldId="367"/>
            <ac:spMk id="3" creationId="{00000000-0000-0000-0000-000000000000}"/>
          </ac:spMkLst>
        </pc:spChg>
        <pc:spChg chg="mod">
          <ac:chgData name="NGUYỄN HUY QUANG" userId="S::23c01038@student.hcmus.edu.vn::ccda0267-1e67-45cc-bf93-597f4f63d353" providerId="AD" clId="Web-{37A12EA5-563D-E19D-586A-4AF2CC231944}" dt="2024-11-06T18:05:04.198" v="365" actId="20577"/>
          <ac:spMkLst>
            <pc:docMk/>
            <pc:sldMk cId="2523552828" sldId="367"/>
            <ac:spMk id="8" creationId="{D2316787-726E-2C6B-BE1D-A36E31E2C1C6}"/>
          </ac:spMkLst>
        </pc:spChg>
        <pc:spChg chg="mod">
          <ac:chgData name="NGUYỄN HUY QUANG" userId="S::23c01038@student.hcmus.edu.vn::ccda0267-1e67-45cc-bf93-597f4f63d353" providerId="AD" clId="Web-{37A12EA5-563D-E19D-586A-4AF2CC231944}" dt="2024-11-06T17:47:26.812" v="310" actId="20577"/>
          <ac:spMkLst>
            <pc:docMk/>
            <pc:sldMk cId="2523552828" sldId="367"/>
            <ac:spMk id="12" creationId="{E443DFC7-F2F0-491B-AA42-2B93281EB31C}"/>
          </ac:spMkLst>
        </pc:spChg>
        <pc:spChg chg="mod">
          <ac:chgData name="NGUYỄN HUY QUANG" userId="S::23c01038@student.hcmus.edu.vn::ccda0267-1e67-45cc-bf93-597f4f63d353" providerId="AD" clId="Web-{37A12EA5-563D-E19D-586A-4AF2CC231944}" dt="2024-11-06T17:48:38.423" v="321" actId="20577"/>
          <ac:spMkLst>
            <pc:docMk/>
            <pc:sldMk cId="2523552828" sldId="367"/>
            <ac:spMk id="19" creationId="{98EF1BFE-F033-E0CE-0FBE-2ACD094400C8}"/>
          </ac:spMkLst>
        </pc:spChg>
        <pc:picChg chg="add del mod">
          <ac:chgData name="NGUYỄN HUY QUANG" userId="S::23c01038@student.hcmus.edu.vn::ccda0267-1e67-45cc-bf93-597f4f63d353" providerId="AD" clId="Web-{37A12EA5-563D-E19D-586A-4AF2CC231944}" dt="2024-11-06T18:03:52.134" v="353"/>
          <ac:picMkLst>
            <pc:docMk/>
            <pc:sldMk cId="2523552828" sldId="367"/>
            <ac:picMk id="5" creationId="{C531DEB0-B452-6208-9706-F1D5F0DC3789}"/>
          </ac:picMkLst>
        </pc:picChg>
        <pc:picChg chg="add mod">
          <ac:chgData name="NGUYỄN HUY QUANG" userId="S::23c01038@student.hcmus.edu.vn::ccda0267-1e67-45cc-bf93-597f4f63d353" providerId="AD" clId="Web-{37A12EA5-563D-E19D-586A-4AF2CC231944}" dt="2024-11-06T18:03:58.743" v="357" actId="14100"/>
          <ac:picMkLst>
            <pc:docMk/>
            <pc:sldMk cId="2523552828" sldId="367"/>
            <ac:picMk id="6" creationId="{62E83AD4-D83E-0385-88A8-E9ED4A5619D0}"/>
          </ac:picMkLst>
        </pc:picChg>
        <pc:picChg chg="del">
          <ac:chgData name="NGUYỄN HUY QUANG" userId="S::23c01038@student.hcmus.edu.vn::ccda0267-1e67-45cc-bf93-597f4f63d353" providerId="AD" clId="Web-{37A12EA5-563D-E19D-586A-4AF2CC231944}" dt="2024-11-06T17:42:51.744" v="293"/>
          <ac:picMkLst>
            <pc:docMk/>
            <pc:sldMk cId="2523552828" sldId="367"/>
            <ac:picMk id="20" creationId="{0ECDA765-90FB-C58D-0D09-CC10D74233DE}"/>
          </ac:picMkLst>
        </pc:picChg>
      </pc:sldChg>
      <pc:sldChg chg="modSp add replId">
        <pc:chgData name="NGUYỄN HUY QUANG" userId="S::23c01038@student.hcmus.edu.vn::ccda0267-1e67-45cc-bf93-597f4f63d353" providerId="AD" clId="Web-{37A12EA5-563D-E19D-586A-4AF2CC231944}" dt="2024-11-06T17:54:45.481" v="324" actId="20577"/>
        <pc:sldMkLst>
          <pc:docMk/>
          <pc:sldMk cId="1620071217" sldId="368"/>
        </pc:sldMkLst>
        <pc:spChg chg="mod">
          <ac:chgData name="NGUYỄN HUY QUANG" userId="S::23c01038@student.hcmus.edu.vn::ccda0267-1e67-45cc-bf93-597f4f63d353" providerId="AD" clId="Web-{37A12EA5-563D-E19D-586A-4AF2CC231944}" dt="2024-11-06T17:54:45.481" v="324" actId="20577"/>
          <ac:spMkLst>
            <pc:docMk/>
            <pc:sldMk cId="1620071217" sldId="368"/>
            <ac:spMk id="3" creationId="{00000000-0000-0000-0000-000000000000}"/>
          </ac:spMkLst>
        </pc:spChg>
      </pc:sldChg>
      <pc:sldChg chg="modSp add replId">
        <pc:chgData name="NGUYỄN HUY QUANG" userId="S::23c01038@student.hcmus.edu.vn::ccda0267-1e67-45cc-bf93-597f4f63d353" providerId="AD" clId="Web-{37A12EA5-563D-E19D-586A-4AF2CC231944}" dt="2024-11-06T17:56:17.186" v="352" actId="1076"/>
        <pc:sldMkLst>
          <pc:docMk/>
          <pc:sldMk cId="674035704" sldId="369"/>
        </pc:sldMkLst>
        <pc:spChg chg="mod">
          <ac:chgData name="NGUYỄN HUY QUANG" userId="S::23c01038@student.hcmus.edu.vn::ccda0267-1e67-45cc-bf93-597f4f63d353" providerId="AD" clId="Web-{37A12EA5-563D-E19D-586A-4AF2CC231944}" dt="2024-11-06T17:54:54.137" v="329" actId="20577"/>
          <ac:spMkLst>
            <pc:docMk/>
            <pc:sldMk cId="674035704" sldId="369"/>
            <ac:spMk id="3" creationId="{3101F752-21E9-0D74-41CA-F94DC1EF380A}"/>
          </ac:spMkLst>
        </pc:spChg>
        <pc:spChg chg="mod">
          <ac:chgData name="NGUYỄN HUY QUANG" userId="S::23c01038@student.hcmus.edu.vn::ccda0267-1e67-45cc-bf93-597f4f63d353" providerId="AD" clId="Web-{37A12EA5-563D-E19D-586A-4AF2CC231944}" dt="2024-11-06T17:56:17.186" v="352" actId="1076"/>
          <ac:spMkLst>
            <pc:docMk/>
            <pc:sldMk cId="674035704" sldId="369"/>
            <ac:spMk id="4" creationId="{E4929567-3C78-A5E9-12CF-DFAA227F6E3A}"/>
          </ac:spMkLst>
        </pc:spChg>
      </pc:sldChg>
      <pc:sldChg chg="addSp delSp modSp add ord replId">
        <pc:chgData name="NGUYỄN HUY QUANG" userId="S::23c01038@student.hcmus.edu.vn::ccda0267-1e67-45cc-bf93-597f4f63d353" providerId="AD" clId="Web-{37A12EA5-563D-E19D-586A-4AF2CC231944}" dt="2024-11-06T18:48:40.092" v="630" actId="20577"/>
        <pc:sldMkLst>
          <pc:docMk/>
          <pc:sldMk cId="760355461" sldId="370"/>
        </pc:sldMkLst>
        <pc:spChg chg="mod">
          <ac:chgData name="NGUYỄN HUY QUANG" userId="S::23c01038@student.hcmus.edu.vn::ccda0267-1e67-45cc-bf93-597f4f63d353" providerId="AD" clId="Web-{37A12EA5-563D-E19D-586A-4AF2CC231944}" dt="2024-11-06T18:06:10.262" v="377" actId="20577"/>
          <ac:spMkLst>
            <pc:docMk/>
            <pc:sldMk cId="760355461" sldId="370"/>
            <ac:spMk id="3" creationId="{00000000-0000-0000-0000-000000000000}"/>
          </ac:spMkLst>
        </pc:spChg>
        <pc:spChg chg="del">
          <ac:chgData name="NGUYỄN HUY QUANG" userId="S::23c01038@student.hcmus.edu.vn::ccda0267-1e67-45cc-bf93-597f4f63d353" providerId="AD" clId="Web-{37A12EA5-563D-E19D-586A-4AF2CC231944}" dt="2024-11-06T18:16:54.714" v="416"/>
          <ac:spMkLst>
            <pc:docMk/>
            <pc:sldMk cId="760355461" sldId="370"/>
            <ac:spMk id="8" creationId="{D2316787-726E-2C6B-BE1D-A36E31E2C1C6}"/>
          </ac:spMkLst>
        </pc:spChg>
        <pc:spChg chg="mod">
          <ac:chgData name="NGUYỄN HUY QUANG" userId="S::23c01038@student.hcmus.edu.vn::ccda0267-1e67-45cc-bf93-597f4f63d353" providerId="AD" clId="Web-{37A12EA5-563D-E19D-586A-4AF2CC231944}" dt="2024-11-06T18:18:06.497" v="430" actId="20577"/>
          <ac:spMkLst>
            <pc:docMk/>
            <pc:sldMk cId="760355461" sldId="370"/>
            <ac:spMk id="11" creationId="{32E31B88-3B65-4B74-B311-E9690A1ADAC1}"/>
          </ac:spMkLst>
        </pc:spChg>
        <pc:spChg chg="mod">
          <ac:chgData name="NGUYỄN HUY QUANG" userId="S::23c01038@student.hcmus.edu.vn::ccda0267-1e67-45cc-bf93-597f4f63d353" providerId="AD" clId="Web-{37A12EA5-563D-E19D-586A-4AF2CC231944}" dt="2024-11-06T18:41:51.810" v="615" actId="20577"/>
          <ac:spMkLst>
            <pc:docMk/>
            <pc:sldMk cId="760355461" sldId="370"/>
            <ac:spMk id="12" creationId="{E443DFC7-F2F0-491B-AA42-2B93281EB31C}"/>
          </ac:spMkLst>
        </pc:spChg>
        <pc:spChg chg="mod">
          <ac:chgData name="NGUYỄN HUY QUANG" userId="S::23c01038@student.hcmus.edu.vn::ccda0267-1e67-45cc-bf93-597f4f63d353" providerId="AD" clId="Web-{37A12EA5-563D-E19D-586A-4AF2CC231944}" dt="2024-11-06T18:48:40.092" v="630" actId="20577"/>
          <ac:spMkLst>
            <pc:docMk/>
            <pc:sldMk cId="760355461" sldId="370"/>
            <ac:spMk id="19" creationId="{98EF1BFE-F033-E0CE-0FBE-2ACD094400C8}"/>
          </ac:spMkLst>
        </pc:spChg>
        <pc:picChg chg="del">
          <ac:chgData name="NGUYỄN HUY QUANG" userId="S::23c01038@student.hcmus.edu.vn::ccda0267-1e67-45cc-bf93-597f4f63d353" providerId="AD" clId="Web-{37A12EA5-563D-E19D-586A-4AF2CC231944}" dt="2024-11-06T18:16:49.183" v="415"/>
          <ac:picMkLst>
            <pc:docMk/>
            <pc:sldMk cId="760355461" sldId="370"/>
            <ac:picMk id="4" creationId="{C35C709C-1ACE-F3A0-8ACC-733AB4DE34BB}"/>
          </ac:picMkLst>
        </pc:picChg>
        <pc:picChg chg="add mod">
          <ac:chgData name="NGUYỄN HUY QUANG" userId="S::23c01038@student.hcmus.edu.vn::ccda0267-1e67-45cc-bf93-597f4f63d353" providerId="AD" clId="Web-{37A12EA5-563D-E19D-586A-4AF2CC231944}" dt="2024-11-06T18:41:18.388" v="606" actId="1076"/>
          <ac:picMkLst>
            <pc:docMk/>
            <pc:sldMk cId="760355461" sldId="370"/>
            <ac:picMk id="5" creationId="{29970355-B06B-0E89-3B62-FE79CA555AA5}"/>
          </ac:picMkLst>
        </pc:picChg>
        <pc:picChg chg="add mod">
          <ac:chgData name="NGUYỄN HUY QUANG" userId="S::23c01038@student.hcmus.edu.vn::ccda0267-1e67-45cc-bf93-597f4f63d353" providerId="AD" clId="Web-{37A12EA5-563D-E19D-586A-4AF2CC231944}" dt="2024-11-06T18:41:23.716" v="608" actId="14100"/>
          <ac:picMkLst>
            <pc:docMk/>
            <pc:sldMk cId="760355461" sldId="370"/>
            <ac:picMk id="6" creationId="{95901B9F-FBFA-34CE-5DC1-1A74A2BC4D7E}"/>
          </ac:picMkLst>
        </pc:picChg>
        <pc:picChg chg="del">
          <ac:chgData name="NGUYỄN HUY QUANG" userId="S::23c01038@student.hcmus.edu.vn::ccda0267-1e67-45cc-bf93-597f4f63d353" providerId="AD" clId="Web-{37A12EA5-563D-E19D-586A-4AF2CC231944}" dt="2024-11-06T18:19:39.390" v="431"/>
          <ac:picMkLst>
            <pc:docMk/>
            <pc:sldMk cId="760355461" sldId="370"/>
            <ac:picMk id="20" creationId="{0ECDA765-90FB-C58D-0D09-CC10D74233DE}"/>
          </ac:picMkLst>
        </pc:picChg>
      </pc:sldChg>
      <pc:sldChg chg="add del replId">
        <pc:chgData name="NGUYỄN HUY QUANG" userId="S::23c01038@student.hcmus.edu.vn::ccda0267-1e67-45cc-bf93-597f4f63d353" providerId="AD" clId="Web-{37A12EA5-563D-E19D-586A-4AF2CC231944}" dt="2024-11-06T18:16:39.667" v="414"/>
        <pc:sldMkLst>
          <pc:docMk/>
          <pc:sldMk cId="1653694188" sldId="371"/>
        </pc:sldMkLst>
      </pc:sldChg>
      <pc:sldChg chg="addSp delSp modSp add replId">
        <pc:chgData name="NGUYỄN HUY QUANG" userId="S::23c01038@student.hcmus.edu.vn::ccda0267-1e67-45cc-bf93-597f4f63d353" providerId="AD" clId="Web-{37A12EA5-563D-E19D-586A-4AF2CC231944}" dt="2024-11-06T18:56:42.354" v="753" actId="20577"/>
        <pc:sldMkLst>
          <pc:docMk/>
          <pc:sldMk cId="2042963576" sldId="371"/>
        </pc:sldMkLst>
        <pc:spChg chg="mod">
          <ac:chgData name="NGUYỄN HUY QUANG" userId="S::23c01038@student.hcmus.edu.vn::ccda0267-1e67-45cc-bf93-597f4f63d353" providerId="AD" clId="Web-{37A12EA5-563D-E19D-586A-4AF2CC231944}" dt="2024-11-06T18:52:07.738" v="655" actId="20577"/>
          <ac:spMkLst>
            <pc:docMk/>
            <pc:sldMk cId="2042963576" sldId="371"/>
            <ac:spMk id="3" creationId="{00000000-0000-0000-0000-000000000000}"/>
          </ac:spMkLst>
        </pc:spChg>
        <pc:spChg chg="add mod">
          <ac:chgData name="NGUYỄN HUY QUANG" userId="S::23c01038@student.hcmus.edu.vn::ccda0267-1e67-45cc-bf93-597f4f63d353" providerId="AD" clId="Web-{37A12EA5-563D-E19D-586A-4AF2CC231944}" dt="2024-11-06T18:56:42.354" v="753" actId="20577"/>
          <ac:spMkLst>
            <pc:docMk/>
            <pc:sldMk cId="2042963576" sldId="371"/>
            <ac:spMk id="7" creationId="{C2DFB698-0FD3-539B-4F8D-A78297F6B85D}"/>
          </ac:spMkLst>
        </pc:spChg>
        <pc:spChg chg="del">
          <ac:chgData name="NGUYỄN HUY QUANG" userId="S::23c01038@student.hcmus.edu.vn::ccda0267-1e67-45cc-bf93-597f4f63d353" providerId="AD" clId="Web-{37A12EA5-563D-E19D-586A-4AF2CC231944}" dt="2024-11-06T18:52:15.316" v="656"/>
          <ac:spMkLst>
            <pc:docMk/>
            <pc:sldMk cId="2042963576" sldId="371"/>
            <ac:spMk id="9" creationId="{76D67DF7-2610-4D12-A2E5-EBDF5D87921D}"/>
          </ac:spMkLst>
        </pc:spChg>
        <pc:spChg chg="del">
          <ac:chgData name="NGUYỄN HUY QUANG" userId="S::23c01038@student.hcmus.edu.vn::ccda0267-1e67-45cc-bf93-597f4f63d353" providerId="AD" clId="Web-{37A12EA5-563D-E19D-586A-4AF2CC231944}" dt="2024-11-06T18:52:16.082" v="657"/>
          <ac:spMkLst>
            <pc:docMk/>
            <pc:sldMk cId="2042963576" sldId="371"/>
            <ac:spMk id="10" creationId="{1DF22462-61A2-4196-A77F-EA7A83858302}"/>
          </ac:spMkLst>
        </pc:spChg>
        <pc:spChg chg="del mod">
          <ac:chgData name="NGUYỄN HUY QUANG" userId="S::23c01038@student.hcmus.edu.vn::ccda0267-1e67-45cc-bf93-597f4f63d353" providerId="AD" clId="Web-{37A12EA5-563D-E19D-586A-4AF2CC231944}" dt="2024-11-06T18:52:17.551" v="659"/>
          <ac:spMkLst>
            <pc:docMk/>
            <pc:sldMk cId="2042963576" sldId="371"/>
            <ac:spMk id="11" creationId="{32E31B88-3B65-4B74-B311-E9690A1ADAC1}"/>
          </ac:spMkLst>
        </pc:spChg>
        <pc:spChg chg="del">
          <ac:chgData name="NGUYỄN HUY QUANG" userId="S::23c01038@student.hcmus.edu.vn::ccda0267-1e67-45cc-bf93-597f4f63d353" providerId="AD" clId="Web-{37A12EA5-563D-E19D-586A-4AF2CC231944}" dt="2024-11-06T18:52:18.285" v="660"/>
          <ac:spMkLst>
            <pc:docMk/>
            <pc:sldMk cId="2042963576" sldId="371"/>
            <ac:spMk id="12" creationId="{E443DFC7-F2F0-491B-AA42-2B93281EB31C}"/>
          </ac:spMkLst>
        </pc:spChg>
        <pc:spChg chg="del">
          <ac:chgData name="NGUYỄN HUY QUANG" userId="S::23c01038@student.hcmus.edu.vn::ccda0267-1e67-45cc-bf93-597f4f63d353" providerId="AD" clId="Web-{37A12EA5-563D-E19D-586A-4AF2CC231944}" dt="2024-11-06T18:52:20.441" v="661"/>
          <ac:spMkLst>
            <pc:docMk/>
            <pc:sldMk cId="2042963576" sldId="371"/>
            <ac:spMk id="14" creationId="{54DE8A09-3573-418F-B468-F2A8E5BD161A}"/>
          </ac:spMkLst>
        </pc:spChg>
        <pc:spChg chg="del mod">
          <ac:chgData name="NGUYỄN HUY QUANG" userId="S::23c01038@student.hcmus.edu.vn::ccda0267-1e67-45cc-bf93-597f4f63d353" providerId="AD" clId="Web-{37A12EA5-563D-E19D-586A-4AF2CC231944}" dt="2024-11-06T18:52:21.785" v="667"/>
          <ac:spMkLst>
            <pc:docMk/>
            <pc:sldMk cId="2042963576" sldId="371"/>
            <ac:spMk id="19" creationId="{98EF1BFE-F033-E0CE-0FBE-2ACD094400C8}"/>
          </ac:spMkLst>
        </pc:spChg>
        <pc:picChg chg="del">
          <ac:chgData name="NGUYỄN HUY QUANG" userId="S::23c01038@student.hcmus.edu.vn::ccda0267-1e67-45cc-bf93-597f4f63d353" providerId="AD" clId="Web-{37A12EA5-563D-E19D-586A-4AF2CC231944}" dt="2024-11-06T18:52:20.551" v="662"/>
          <ac:picMkLst>
            <pc:docMk/>
            <pc:sldMk cId="2042963576" sldId="371"/>
            <ac:picMk id="5" creationId="{29970355-B06B-0E89-3B62-FE79CA555AA5}"/>
          </ac:picMkLst>
        </pc:picChg>
        <pc:picChg chg="del">
          <ac:chgData name="NGUYỄN HUY QUANG" userId="S::23c01038@student.hcmus.edu.vn::ccda0267-1e67-45cc-bf93-597f4f63d353" providerId="AD" clId="Web-{37A12EA5-563D-E19D-586A-4AF2CC231944}" dt="2024-11-06T18:52:20.582" v="663"/>
          <ac:picMkLst>
            <pc:docMk/>
            <pc:sldMk cId="2042963576" sldId="371"/>
            <ac:picMk id="6" creationId="{95901B9F-FBFA-34CE-5DC1-1A74A2BC4D7E}"/>
          </ac:picMkLst>
        </pc:picChg>
      </pc:sldChg>
      <pc:sldChg chg="addSp delSp modSp add replId">
        <pc:chgData name="NGUYỄN HUY QUANG" userId="S::23c01038@student.hcmus.edu.vn::ccda0267-1e67-45cc-bf93-597f4f63d353" providerId="AD" clId="Web-{37A12EA5-563D-E19D-586A-4AF2CC231944}" dt="2024-11-06T19:21:52.825" v="875" actId="14100"/>
        <pc:sldMkLst>
          <pc:docMk/>
          <pc:sldMk cId="1621176960" sldId="372"/>
        </pc:sldMkLst>
        <pc:spChg chg="mod">
          <ac:chgData name="NGUYỄN HUY QUANG" userId="S::23c01038@student.hcmus.edu.vn::ccda0267-1e67-45cc-bf93-597f4f63d353" providerId="AD" clId="Web-{37A12EA5-563D-E19D-586A-4AF2CC231944}" dt="2024-11-06T19:11:05.123" v="765" actId="20577"/>
          <ac:spMkLst>
            <pc:docMk/>
            <pc:sldMk cId="1621176960" sldId="372"/>
            <ac:spMk id="3" creationId="{00000000-0000-0000-0000-000000000000}"/>
          </ac:spMkLst>
        </pc:spChg>
        <pc:spChg chg="add mod">
          <ac:chgData name="NGUYỄN HUY QUANG" userId="S::23c01038@student.hcmus.edu.vn::ccda0267-1e67-45cc-bf93-597f4f63d353" providerId="AD" clId="Web-{37A12EA5-563D-E19D-586A-4AF2CC231944}" dt="2024-11-06T19:12:59.500" v="788" actId="1076"/>
          <ac:spMkLst>
            <pc:docMk/>
            <pc:sldMk cId="1621176960" sldId="372"/>
            <ac:spMk id="8" creationId="{35629BD4-75DE-AF81-2B89-25777D437150}"/>
          </ac:spMkLst>
        </pc:spChg>
        <pc:spChg chg="mod">
          <ac:chgData name="NGUYỄN HUY QUANG" userId="S::23c01038@student.hcmus.edu.vn::ccda0267-1e67-45cc-bf93-597f4f63d353" providerId="AD" clId="Web-{37A12EA5-563D-E19D-586A-4AF2CC231944}" dt="2024-11-06T19:13:41.955" v="795" actId="1076"/>
          <ac:spMkLst>
            <pc:docMk/>
            <pc:sldMk cId="1621176960" sldId="372"/>
            <ac:spMk id="11" creationId="{32E31B88-3B65-4B74-B311-E9690A1ADAC1}"/>
          </ac:spMkLst>
        </pc:spChg>
        <pc:spChg chg="mod">
          <ac:chgData name="NGUYỄN HUY QUANG" userId="S::23c01038@student.hcmus.edu.vn::ccda0267-1e67-45cc-bf93-597f4f63d353" providerId="AD" clId="Web-{37A12EA5-563D-E19D-586A-4AF2CC231944}" dt="2024-11-06T19:17:43.819" v="845" actId="20577"/>
          <ac:spMkLst>
            <pc:docMk/>
            <pc:sldMk cId="1621176960" sldId="372"/>
            <ac:spMk id="12" creationId="{E443DFC7-F2F0-491B-AA42-2B93281EB31C}"/>
          </ac:spMkLst>
        </pc:spChg>
        <pc:spChg chg="add del">
          <ac:chgData name="NGUYỄN HUY QUANG" userId="S::23c01038@student.hcmus.edu.vn::ccda0267-1e67-45cc-bf93-597f4f63d353" providerId="AD" clId="Web-{37A12EA5-563D-E19D-586A-4AF2CC231944}" dt="2024-11-06T19:13:19.704" v="791"/>
          <ac:spMkLst>
            <pc:docMk/>
            <pc:sldMk cId="1621176960" sldId="372"/>
            <ac:spMk id="15" creationId="{F6D56C56-2649-B916-0554-729DDFDC8ABA}"/>
          </ac:spMkLst>
        </pc:spChg>
        <pc:spChg chg="add mod">
          <ac:chgData name="NGUYỄN HUY QUANG" userId="S::23c01038@student.hcmus.edu.vn::ccda0267-1e67-45cc-bf93-597f4f63d353" providerId="AD" clId="Web-{37A12EA5-563D-E19D-586A-4AF2CC231944}" dt="2024-11-06T19:13:34.251" v="794" actId="1076"/>
          <ac:spMkLst>
            <pc:docMk/>
            <pc:sldMk cId="1621176960" sldId="372"/>
            <ac:spMk id="17" creationId="{B526B1A6-ADCD-2ADB-F14C-3CE6842F92BB}"/>
          </ac:spMkLst>
        </pc:spChg>
        <pc:spChg chg="mod">
          <ac:chgData name="NGUYỄN HUY QUANG" userId="S::23c01038@student.hcmus.edu.vn::ccda0267-1e67-45cc-bf93-597f4f63d353" providerId="AD" clId="Web-{37A12EA5-563D-E19D-586A-4AF2CC231944}" dt="2024-11-06T19:21:52.825" v="875" actId="14100"/>
          <ac:spMkLst>
            <pc:docMk/>
            <pc:sldMk cId="1621176960" sldId="372"/>
            <ac:spMk id="19" creationId="{98EF1BFE-F033-E0CE-0FBE-2ACD094400C8}"/>
          </ac:spMkLst>
        </pc:spChg>
        <pc:picChg chg="add del mod">
          <ac:chgData name="NGUYỄN HUY QUANG" userId="S::23c01038@student.hcmus.edu.vn::ccda0267-1e67-45cc-bf93-597f4f63d353" providerId="AD" clId="Web-{37A12EA5-563D-E19D-586A-4AF2CC231944}" dt="2024-11-06T19:13:22.782" v="792"/>
          <ac:picMkLst>
            <pc:docMk/>
            <pc:sldMk cId="1621176960" sldId="372"/>
            <ac:picMk id="4" creationId="{D20E3B6E-BD5C-6634-8EEE-3BEDD0A98E25}"/>
          </ac:picMkLst>
        </pc:picChg>
        <pc:picChg chg="del">
          <ac:chgData name="NGUYỄN HUY QUANG" userId="S::23c01038@student.hcmus.edu.vn::ccda0267-1e67-45cc-bf93-597f4f63d353" providerId="AD" clId="Web-{37A12EA5-563D-E19D-586A-4AF2CC231944}" dt="2024-11-06T19:12:09.609" v="784"/>
          <ac:picMkLst>
            <pc:docMk/>
            <pc:sldMk cId="1621176960" sldId="372"/>
            <ac:picMk id="5" creationId="{29970355-B06B-0E89-3B62-FE79CA555AA5}"/>
          </ac:picMkLst>
        </pc:picChg>
        <pc:picChg chg="del">
          <ac:chgData name="NGUYỄN HUY QUANG" userId="S::23c01038@student.hcmus.edu.vn::ccda0267-1e67-45cc-bf93-597f4f63d353" providerId="AD" clId="Web-{37A12EA5-563D-E19D-586A-4AF2CC231944}" dt="2024-11-06T19:13:47.017" v="796"/>
          <ac:picMkLst>
            <pc:docMk/>
            <pc:sldMk cId="1621176960" sldId="372"/>
            <ac:picMk id="6" creationId="{95901B9F-FBFA-34CE-5DC1-1A74A2BC4D7E}"/>
          </ac:picMkLst>
        </pc:picChg>
        <pc:picChg chg="add mod">
          <ac:chgData name="NGUYỄN HUY QUANG" userId="S::23c01038@student.hcmus.edu.vn::ccda0267-1e67-45cc-bf93-597f4f63d353" providerId="AD" clId="Web-{37A12EA5-563D-E19D-586A-4AF2CC231944}" dt="2024-11-06T19:14:02.893" v="798" actId="1076"/>
          <ac:picMkLst>
            <pc:docMk/>
            <pc:sldMk cId="1621176960" sldId="372"/>
            <ac:picMk id="18" creationId="{6B7E2519-FBD6-BD90-779B-9A0ED691DA95}"/>
          </ac:picMkLst>
        </pc:picChg>
        <pc:picChg chg="add mod">
          <ac:chgData name="NGUYỄN HUY QUANG" userId="S::23c01038@student.hcmus.edu.vn::ccda0267-1e67-45cc-bf93-597f4f63d353" providerId="AD" clId="Web-{37A12EA5-563D-E19D-586A-4AF2CC231944}" dt="2024-11-06T19:21:38.043" v="872" actId="1076"/>
          <ac:picMkLst>
            <pc:docMk/>
            <pc:sldMk cId="1621176960" sldId="372"/>
            <ac:picMk id="20" creationId="{3146150A-E380-826F-2757-BBFAF06F997E}"/>
          </ac:picMkLst>
        </pc:picChg>
      </pc:sldChg>
      <pc:sldChg chg="addSp delSp modSp add replId">
        <pc:chgData name="NGUYỄN HUY QUANG" userId="S::23c01038@student.hcmus.edu.vn::ccda0267-1e67-45cc-bf93-597f4f63d353" providerId="AD" clId="Web-{37A12EA5-563D-E19D-586A-4AF2CC231944}" dt="2024-11-06T19:56:06.659" v="1025" actId="1076"/>
        <pc:sldMkLst>
          <pc:docMk/>
          <pc:sldMk cId="3023249255" sldId="373"/>
        </pc:sldMkLst>
        <pc:spChg chg="mod">
          <ac:chgData name="NGUYỄN HUY QUANG" userId="S::23c01038@student.hcmus.edu.vn::ccda0267-1e67-45cc-bf93-597f4f63d353" providerId="AD" clId="Web-{37A12EA5-563D-E19D-586A-4AF2CC231944}" dt="2024-11-06T19:45:46.510" v="889" actId="20577"/>
          <ac:spMkLst>
            <pc:docMk/>
            <pc:sldMk cId="3023249255" sldId="373"/>
            <ac:spMk id="3" creationId="{00000000-0000-0000-0000-000000000000}"/>
          </ac:spMkLst>
        </pc:spChg>
        <pc:spChg chg="del">
          <ac:chgData name="NGUYỄN HUY QUANG" userId="S::23c01038@student.hcmus.edu.vn::ccda0267-1e67-45cc-bf93-597f4f63d353" providerId="AD" clId="Web-{37A12EA5-563D-E19D-586A-4AF2CC231944}" dt="2024-11-06T19:46:18.151" v="895"/>
          <ac:spMkLst>
            <pc:docMk/>
            <pc:sldMk cId="3023249255" sldId="373"/>
            <ac:spMk id="8" creationId="{35629BD4-75DE-AF81-2B89-25777D437150}"/>
          </ac:spMkLst>
        </pc:spChg>
        <pc:spChg chg="mod">
          <ac:chgData name="NGUYỄN HUY QUANG" userId="S::23c01038@student.hcmus.edu.vn::ccda0267-1e67-45cc-bf93-597f4f63d353" providerId="AD" clId="Web-{37A12EA5-563D-E19D-586A-4AF2CC231944}" dt="2024-11-06T19:46:15.120" v="893" actId="20577"/>
          <ac:spMkLst>
            <pc:docMk/>
            <pc:sldMk cId="3023249255" sldId="373"/>
            <ac:spMk id="9" creationId="{76D67DF7-2610-4D12-A2E5-EBDF5D87921D}"/>
          </ac:spMkLst>
        </pc:spChg>
        <pc:spChg chg="mod">
          <ac:chgData name="NGUYỄN HUY QUANG" userId="S::23c01038@student.hcmus.edu.vn::ccda0267-1e67-45cc-bf93-597f4f63d353" providerId="AD" clId="Web-{37A12EA5-563D-E19D-586A-4AF2CC231944}" dt="2024-11-06T19:47:05.638" v="902" actId="20577"/>
          <ac:spMkLst>
            <pc:docMk/>
            <pc:sldMk cId="3023249255" sldId="373"/>
            <ac:spMk id="11" creationId="{32E31B88-3B65-4B74-B311-E9690A1ADAC1}"/>
          </ac:spMkLst>
        </pc:spChg>
        <pc:spChg chg="mod">
          <ac:chgData name="NGUYỄN HUY QUANG" userId="S::23c01038@student.hcmus.edu.vn::ccda0267-1e67-45cc-bf93-597f4f63d353" providerId="AD" clId="Web-{37A12EA5-563D-E19D-586A-4AF2CC231944}" dt="2024-11-06T19:49:15.908" v="957" actId="20577"/>
          <ac:spMkLst>
            <pc:docMk/>
            <pc:sldMk cId="3023249255" sldId="373"/>
            <ac:spMk id="12" creationId="{E443DFC7-F2F0-491B-AA42-2B93281EB31C}"/>
          </ac:spMkLst>
        </pc:spChg>
        <pc:spChg chg="del">
          <ac:chgData name="NGUYỄN HUY QUANG" userId="S::23c01038@student.hcmus.edu.vn::ccda0267-1e67-45cc-bf93-597f4f63d353" providerId="AD" clId="Web-{37A12EA5-563D-E19D-586A-4AF2CC231944}" dt="2024-11-06T19:46:21.573" v="896"/>
          <ac:spMkLst>
            <pc:docMk/>
            <pc:sldMk cId="3023249255" sldId="373"/>
            <ac:spMk id="17" creationId="{B526B1A6-ADCD-2ADB-F14C-3CE6842F92BB}"/>
          </ac:spMkLst>
        </pc:spChg>
        <pc:spChg chg="del">
          <ac:chgData name="NGUYỄN HUY QUANG" userId="S::23c01038@student.hcmus.edu.vn::ccda0267-1e67-45cc-bf93-597f4f63d353" providerId="AD" clId="Web-{37A12EA5-563D-E19D-586A-4AF2CC231944}" dt="2024-11-06T19:49:30.299" v="964"/>
          <ac:spMkLst>
            <pc:docMk/>
            <pc:sldMk cId="3023249255" sldId="373"/>
            <ac:spMk id="19" creationId="{98EF1BFE-F033-E0CE-0FBE-2ACD094400C8}"/>
          </ac:spMkLst>
        </pc:spChg>
        <pc:spChg chg="add mod">
          <ac:chgData name="NGUYỄN HUY QUANG" userId="S::23c01038@student.hcmus.edu.vn::ccda0267-1e67-45cc-bf93-597f4f63d353" providerId="AD" clId="Web-{37A12EA5-563D-E19D-586A-4AF2CC231944}" dt="2024-11-06T19:55:56.284" v="1024" actId="1076"/>
          <ac:spMkLst>
            <pc:docMk/>
            <pc:sldMk cId="3023249255" sldId="373"/>
            <ac:spMk id="21" creationId="{1132296B-524E-AD2A-50CD-3B6D9A98DDAE}"/>
          </ac:spMkLst>
        </pc:spChg>
        <pc:spChg chg="add mod">
          <ac:chgData name="NGUYỄN HUY QUANG" userId="S::23c01038@student.hcmus.edu.vn::ccda0267-1e67-45cc-bf93-597f4f63d353" providerId="AD" clId="Web-{37A12EA5-563D-E19D-586A-4AF2CC231944}" dt="2024-11-06T19:55:42.408" v="1023" actId="1076"/>
          <ac:spMkLst>
            <pc:docMk/>
            <pc:sldMk cId="3023249255" sldId="373"/>
            <ac:spMk id="22" creationId="{134BAFA4-7FF2-3E48-E529-42532C59B20E}"/>
          </ac:spMkLst>
        </pc:spChg>
        <pc:spChg chg="add mod">
          <ac:chgData name="NGUYỄN HUY QUANG" userId="S::23c01038@student.hcmus.edu.vn::ccda0267-1e67-45cc-bf93-597f4f63d353" providerId="AD" clId="Web-{37A12EA5-563D-E19D-586A-4AF2CC231944}" dt="2024-11-06T19:56:06.659" v="1025" actId="1076"/>
          <ac:spMkLst>
            <pc:docMk/>
            <pc:sldMk cId="3023249255" sldId="373"/>
            <ac:spMk id="24" creationId="{D5A719BD-BC68-47CA-70A5-1D154BDA494D}"/>
          </ac:spMkLst>
        </pc:spChg>
        <pc:picChg chg="del">
          <ac:chgData name="NGUYỄN HUY QUANG" userId="S::23c01038@student.hcmus.edu.vn::ccda0267-1e67-45cc-bf93-597f4f63d353" providerId="AD" clId="Web-{37A12EA5-563D-E19D-586A-4AF2CC231944}" dt="2024-11-06T19:46:16.073" v="894"/>
          <ac:picMkLst>
            <pc:docMk/>
            <pc:sldMk cId="3023249255" sldId="373"/>
            <ac:picMk id="4" creationId="{D20E3B6E-BD5C-6634-8EEE-3BEDD0A98E25}"/>
          </ac:picMkLst>
        </pc:picChg>
        <pc:picChg chg="add mod">
          <ac:chgData name="NGUYỄN HUY QUANG" userId="S::23c01038@student.hcmus.edu.vn::ccda0267-1e67-45cc-bf93-597f4f63d353" providerId="AD" clId="Web-{37A12EA5-563D-E19D-586A-4AF2CC231944}" dt="2024-11-06T19:50:51.615" v="981" actId="14100"/>
          <ac:picMkLst>
            <pc:docMk/>
            <pc:sldMk cId="3023249255" sldId="373"/>
            <ac:picMk id="6" creationId="{F2DCFAE1-16EA-6575-C6F5-FE4A942F3793}"/>
          </ac:picMkLst>
        </pc:picChg>
        <pc:picChg chg="add mod">
          <ac:chgData name="NGUYỄN HUY QUANG" userId="S::23c01038@student.hcmus.edu.vn::ccda0267-1e67-45cc-bf93-597f4f63d353" providerId="AD" clId="Web-{37A12EA5-563D-E19D-586A-4AF2CC231944}" dt="2024-11-06T19:55:42.299" v="1020" actId="1076"/>
          <ac:picMkLst>
            <pc:docMk/>
            <pc:sldMk cId="3023249255" sldId="373"/>
            <ac:picMk id="7" creationId="{BF12E576-3677-CA1E-8C72-B5C43001EE4C}"/>
          </ac:picMkLst>
        </pc:picChg>
        <pc:picChg chg="add mod">
          <ac:chgData name="NGUYỄN HUY QUANG" userId="S::23c01038@student.hcmus.edu.vn::ccda0267-1e67-45cc-bf93-597f4f63d353" providerId="AD" clId="Web-{37A12EA5-563D-E19D-586A-4AF2CC231944}" dt="2024-11-06T19:55:42.346" v="1021" actId="1076"/>
          <ac:picMkLst>
            <pc:docMk/>
            <pc:sldMk cId="3023249255" sldId="373"/>
            <ac:picMk id="13" creationId="{A9169BFC-72F8-FCF5-6070-A4615983C2F9}"/>
          </ac:picMkLst>
        </pc:picChg>
        <pc:picChg chg="add mod">
          <ac:chgData name="NGUYỄN HUY QUANG" userId="S::23c01038@student.hcmus.edu.vn::ccda0267-1e67-45cc-bf93-597f4f63d353" providerId="AD" clId="Web-{37A12EA5-563D-E19D-586A-4AF2CC231944}" dt="2024-11-06T19:50:56.208" v="983" actId="1076"/>
          <ac:picMkLst>
            <pc:docMk/>
            <pc:sldMk cId="3023249255" sldId="373"/>
            <ac:picMk id="15" creationId="{0D65091A-4437-ED95-4249-B0A7DAE3066B}"/>
          </ac:picMkLst>
        </pc:picChg>
        <pc:picChg chg="del">
          <ac:chgData name="NGUYỄN HUY QUANG" userId="S::23c01038@student.hcmus.edu.vn::ccda0267-1e67-45cc-bf93-597f4f63d353" providerId="AD" clId="Web-{37A12EA5-563D-E19D-586A-4AF2CC231944}" dt="2024-11-06T19:46:21.870" v="897"/>
          <ac:picMkLst>
            <pc:docMk/>
            <pc:sldMk cId="3023249255" sldId="373"/>
            <ac:picMk id="18" creationId="{6B7E2519-FBD6-BD90-779B-9A0ED691DA95}"/>
          </ac:picMkLst>
        </pc:picChg>
        <pc:picChg chg="del">
          <ac:chgData name="NGUYỄN HUY QUANG" userId="S::23c01038@student.hcmus.edu.vn::ccda0267-1e67-45cc-bf93-597f4f63d353" providerId="AD" clId="Web-{37A12EA5-563D-E19D-586A-4AF2CC231944}" dt="2024-11-06T19:49:18.064" v="958"/>
          <ac:picMkLst>
            <pc:docMk/>
            <pc:sldMk cId="3023249255" sldId="373"/>
            <ac:picMk id="20" creationId="{3146150A-E380-826F-2757-BBFAF06F997E}"/>
          </ac:picMkLst>
        </pc:picChg>
      </pc:sldChg>
      <pc:sldMasterChg chg="addSldLayout">
        <pc:chgData name="NGUYỄN HUY QUANG" userId="S::23c01038@student.hcmus.edu.vn::ccda0267-1e67-45cc-bf93-597f4f63d353" providerId="AD" clId="Web-{37A12EA5-563D-E19D-586A-4AF2CC231944}" dt="2024-11-06T18:14:51.977" v="411"/>
        <pc:sldMasterMkLst>
          <pc:docMk/>
          <pc:sldMasterMk cId="3934639602" sldId="2147483663"/>
        </pc:sldMasterMkLst>
        <pc:sldLayoutChg chg="add">
          <pc:chgData name="NGUYỄN HUY QUANG" userId="S::23c01038@student.hcmus.edu.vn::ccda0267-1e67-45cc-bf93-597f4f63d353" providerId="AD" clId="Web-{37A12EA5-563D-E19D-586A-4AF2CC231944}" dt="2024-11-06T18:14:51.977" v="411"/>
          <pc:sldLayoutMkLst>
            <pc:docMk/>
            <pc:sldMasterMk cId="3934639602" sldId="2147483663"/>
            <pc:sldLayoutMk cId="2616253117" sldId="2147483665"/>
          </pc:sldLayoutMkLst>
        </pc:sldLayoutChg>
      </pc:sldMasterChg>
    </pc:docChg>
  </pc:docChgLst>
  <pc:docChgLst>
    <pc:chgData name="Tô Đức Khánh" userId="63f1ca3e-aa8b-4194-bbd2-a5ca44161383" providerId="ADAL" clId="{55D35EE1-33E4-4A9D-936B-1D7DC5DCB31D}"/>
    <pc:docChg chg="undo custSel modSld">
      <pc:chgData name="Tô Đức Khánh" userId="63f1ca3e-aa8b-4194-bbd2-a5ca44161383" providerId="ADAL" clId="{55D35EE1-33E4-4A9D-936B-1D7DC5DCB31D}" dt="2024-11-08T02:28:26.781" v="1498" actId="20577"/>
      <pc:docMkLst>
        <pc:docMk/>
      </pc:docMkLst>
      <pc:sldChg chg="modSp mod">
        <pc:chgData name="Tô Đức Khánh" userId="63f1ca3e-aa8b-4194-bbd2-a5ca44161383" providerId="ADAL" clId="{55D35EE1-33E4-4A9D-936B-1D7DC5DCB31D}" dt="2024-11-08T02:28:26.781" v="1498" actId="20577"/>
        <pc:sldMkLst>
          <pc:docMk/>
          <pc:sldMk cId="286270198" sldId="355"/>
        </pc:sldMkLst>
        <pc:spChg chg="mod">
          <ac:chgData name="Tô Đức Khánh" userId="63f1ca3e-aa8b-4194-bbd2-a5ca44161383" providerId="ADAL" clId="{55D35EE1-33E4-4A9D-936B-1D7DC5DCB31D}" dt="2024-11-07T09:54:03.651" v="621" actId="1035"/>
          <ac:spMkLst>
            <pc:docMk/>
            <pc:sldMk cId="286270198" sldId="355"/>
            <ac:spMk id="5" creationId="{63630602-DD1C-4B97-AE64-640C679E4BA8}"/>
          </ac:spMkLst>
        </pc:spChg>
        <pc:spChg chg="mod">
          <ac:chgData name="Tô Đức Khánh" userId="63f1ca3e-aa8b-4194-bbd2-a5ca44161383" providerId="ADAL" clId="{55D35EE1-33E4-4A9D-936B-1D7DC5DCB31D}" dt="2024-11-08T02:28:26.781" v="1498" actId="20577"/>
          <ac:spMkLst>
            <pc:docMk/>
            <pc:sldMk cId="286270198" sldId="355"/>
            <ac:spMk id="11" creationId="{1E9E4EB0-7F85-47BC-871A-82F677535F5E}"/>
          </ac:spMkLst>
        </pc:spChg>
        <pc:picChg chg="mod">
          <ac:chgData name="Tô Đức Khánh" userId="63f1ca3e-aa8b-4194-bbd2-a5ca44161383" providerId="ADAL" clId="{55D35EE1-33E4-4A9D-936B-1D7DC5DCB31D}" dt="2024-11-07T09:55:15.422" v="731" actId="1035"/>
          <ac:picMkLst>
            <pc:docMk/>
            <pc:sldMk cId="286270198" sldId="355"/>
            <ac:picMk id="6" creationId="{99BA4D92-8AE3-A8FA-C8DE-2E97CCE39831}"/>
          </ac:picMkLst>
        </pc:picChg>
        <pc:picChg chg="mod">
          <ac:chgData name="Tô Đức Khánh" userId="63f1ca3e-aa8b-4194-bbd2-a5ca44161383" providerId="ADAL" clId="{55D35EE1-33E4-4A9D-936B-1D7DC5DCB31D}" dt="2024-11-07T09:53:19.472" v="612" actId="1038"/>
          <ac:picMkLst>
            <pc:docMk/>
            <pc:sldMk cId="286270198" sldId="355"/>
            <ac:picMk id="13" creationId="{920F38E5-F71F-4674-B27C-6741D9692A4F}"/>
          </ac:picMkLst>
        </pc:picChg>
      </pc:sldChg>
      <pc:sldChg chg="modSp mod">
        <pc:chgData name="Tô Đức Khánh" userId="63f1ca3e-aa8b-4194-bbd2-a5ca44161383" providerId="ADAL" clId="{55D35EE1-33E4-4A9D-936B-1D7DC5DCB31D}" dt="2024-11-07T11:05:37.744" v="882" actId="20577"/>
        <pc:sldMkLst>
          <pc:docMk/>
          <pc:sldMk cId="1262269464" sldId="356"/>
        </pc:sldMkLst>
        <pc:spChg chg="mod">
          <ac:chgData name="Tô Đức Khánh" userId="63f1ca3e-aa8b-4194-bbd2-a5ca44161383" providerId="ADAL" clId="{55D35EE1-33E4-4A9D-936B-1D7DC5DCB31D}" dt="2024-11-07T11:05:37.744" v="882" actId="20577"/>
          <ac:spMkLst>
            <pc:docMk/>
            <pc:sldMk cId="1262269464" sldId="356"/>
            <ac:spMk id="16" creationId="{947183FE-2F5E-46B1-BEF6-8E935CF2ABAD}"/>
          </ac:spMkLst>
        </pc:spChg>
      </pc:sldChg>
      <pc:sldChg chg="addSp delSp modSp mod">
        <pc:chgData name="Tô Đức Khánh" userId="63f1ca3e-aa8b-4194-bbd2-a5ca44161383" providerId="ADAL" clId="{55D35EE1-33E4-4A9D-936B-1D7DC5DCB31D}" dt="2024-11-07T11:18:58.419" v="991" actId="1038"/>
        <pc:sldMkLst>
          <pc:docMk/>
          <pc:sldMk cId="1762527836" sldId="357"/>
        </pc:sldMkLst>
        <pc:spChg chg="mod">
          <ac:chgData name="Tô Đức Khánh" userId="63f1ca3e-aa8b-4194-bbd2-a5ca44161383" providerId="ADAL" clId="{55D35EE1-33E4-4A9D-936B-1D7DC5DCB31D}" dt="2024-11-07T11:18:34.539" v="987" actId="20577"/>
          <ac:spMkLst>
            <pc:docMk/>
            <pc:sldMk cId="1762527836" sldId="357"/>
            <ac:spMk id="16" creationId="{947183FE-2F5E-46B1-BEF6-8E935CF2ABAD}"/>
          </ac:spMkLst>
        </pc:spChg>
        <pc:picChg chg="add mod">
          <ac:chgData name="Tô Đức Khánh" userId="63f1ca3e-aa8b-4194-bbd2-a5ca44161383" providerId="ADAL" clId="{55D35EE1-33E4-4A9D-936B-1D7DC5DCB31D}" dt="2024-11-07T11:18:58.419" v="991" actId="1038"/>
          <ac:picMkLst>
            <pc:docMk/>
            <pc:sldMk cId="1762527836" sldId="357"/>
            <ac:picMk id="5" creationId="{E3969C17-1724-3100-16EC-7BC484CBF3FA}"/>
          </ac:picMkLst>
        </pc:picChg>
        <pc:picChg chg="del">
          <ac:chgData name="Tô Đức Khánh" userId="63f1ca3e-aa8b-4194-bbd2-a5ca44161383" providerId="ADAL" clId="{55D35EE1-33E4-4A9D-936B-1D7DC5DCB31D}" dt="2024-11-07T11:17:32.725" v="929" actId="478"/>
          <ac:picMkLst>
            <pc:docMk/>
            <pc:sldMk cId="1762527836" sldId="357"/>
            <ac:picMk id="15" creationId="{3D1A9F43-28A0-45A1-9CE9-5FF9B3DBE519}"/>
          </ac:picMkLst>
        </pc:picChg>
      </pc:sldChg>
      <pc:sldChg chg="addSp delSp modSp mod">
        <pc:chgData name="Tô Đức Khánh" userId="63f1ca3e-aa8b-4194-bbd2-a5ca44161383" providerId="ADAL" clId="{55D35EE1-33E4-4A9D-936B-1D7DC5DCB31D}" dt="2024-11-07T11:19:08.539" v="1006" actId="1036"/>
        <pc:sldMkLst>
          <pc:docMk/>
          <pc:sldMk cId="918960451" sldId="358"/>
        </pc:sldMkLst>
        <pc:spChg chg="add del">
          <ac:chgData name="Tô Đức Khánh" userId="63f1ca3e-aa8b-4194-bbd2-a5ca44161383" providerId="ADAL" clId="{55D35EE1-33E4-4A9D-936B-1D7DC5DCB31D}" dt="2024-11-07T11:18:51.353" v="989" actId="22"/>
          <ac:spMkLst>
            <pc:docMk/>
            <pc:sldMk cId="918960451" sldId="358"/>
            <ac:spMk id="5" creationId="{5FEAD554-3108-2775-00FE-CB94402BCC09}"/>
          </ac:spMkLst>
        </pc:spChg>
        <pc:picChg chg="add mod">
          <ac:chgData name="Tô Đức Khánh" userId="63f1ca3e-aa8b-4194-bbd2-a5ca44161383" providerId="ADAL" clId="{55D35EE1-33E4-4A9D-936B-1D7DC5DCB31D}" dt="2024-11-07T11:19:02.838" v="992"/>
          <ac:picMkLst>
            <pc:docMk/>
            <pc:sldMk cId="918960451" sldId="358"/>
            <ac:picMk id="6" creationId="{21C4BCC3-0984-CAFA-E01E-14A66339C923}"/>
          </ac:picMkLst>
        </pc:picChg>
        <pc:picChg chg="del">
          <ac:chgData name="Tô Đức Khánh" userId="63f1ca3e-aa8b-4194-bbd2-a5ca44161383" providerId="ADAL" clId="{55D35EE1-33E4-4A9D-936B-1D7DC5DCB31D}" dt="2024-11-07T11:19:05.401" v="993" actId="478"/>
          <ac:picMkLst>
            <pc:docMk/>
            <pc:sldMk cId="918960451" sldId="358"/>
            <ac:picMk id="8" creationId="{22B6ED39-BB4C-4DC3-B149-469B2F7239A2}"/>
          </ac:picMkLst>
        </pc:picChg>
        <pc:picChg chg="add mod">
          <ac:chgData name="Tô Đức Khánh" userId="63f1ca3e-aa8b-4194-bbd2-a5ca44161383" providerId="ADAL" clId="{55D35EE1-33E4-4A9D-936B-1D7DC5DCB31D}" dt="2024-11-07T11:19:08.539" v="1006" actId="1036"/>
          <ac:picMkLst>
            <pc:docMk/>
            <pc:sldMk cId="918960451" sldId="358"/>
            <ac:picMk id="9" creationId="{84B2D816-64D6-68D7-39FC-0F8AC2003F1B}"/>
          </ac:picMkLst>
        </pc:picChg>
      </pc:sldChg>
      <pc:sldChg chg="addSp delSp modSp mod">
        <pc:chgData name="Tô Đức Khánh" userId="63f1ca3e-aa8b-4194-bbd2-a5ca44161383" providerId="ADAL" clId="{55D35EE1-33E4-4A9D-936B-1D7DC5DCB31D}" dt="2024-11-07T12:21:31.749" v="1493" actId="1038"/>
        <pc:sldMkLst>
          <pc:docMk/>
          <pc:sldMk cId="1687150176" sldId="359"/>
        </pc:sldMkLst>
        <pc:spChg chg="mod">
          <ac:chgData name="Tô Đức Khánh" userId="63f1ca3e-aa8b-4194-bbd2-a5ca44161383" providerId="ADAL" clId="{55D35EE1-33E4-4A9D-936B-1D7DC5DCB31D}" dt="2024-11-07T11:14:14.313" v="928" actId="20577"/>
          <ac:spMkLst>
            <pc:docMk/>
            <pc:sldMk cId="1687150176" sldId="359"/>
            <ac:spMk id="7" creationId="{49611C70-DE91-4EDF-8274-D13D7058203F}"/>
          </ac:spMkLst>
        </pc:spChg>
        <pc:picChg chg="del">
          <ac:chgData name="Tô Đức Khánh" userId="63f1ca3e-aa8b-4194-bbd2-a5ca44161383" providerId="ADAL" clId="{55D35EE1-33E4-4A9D-936B-1D7DC5DCB31D}" dt="2024-11-07T11:04:34.867" v="846" actId="478"/>
          <ac:picMkLst>
            <pc:docMk/>
            <pc:sldMk cId="1687150176" sldId="359"/>
            <ac:picMk id="5" creationId="{7382BFB3-75FE-4106-8D94-B642EDC9EAA4}"/>
          </ac:picMkLst>
        </pc:picChg>
        <pc:picChg chg="add mod">
          <ac:chgData name="Tô Đức Khánh" userId="63f1ca3e-aa8b-4194-bbd2-a5ca44161383" providerId="ADAL" clId="{55D35EE1-33E4-4A9D-936B-1D7DC5DCB31D}" dt="2024-11-07T12:21:31.749" v="1493" actId="1038"/>
          <ac:picMkLst>
            <pc:docMk/>
            <pc:sldMk cId="1687150176" sldId="359"/>
            <ac:picMk id="8" creationId="{189E1926-719B-FA5C-FB2C-5D14058E3E07}"/>
          </ac:picMkLst>
        </pc:picChg>
      </pc:sldChg>
      <pc:sldChg chg="addSp delSp modSp mod">
        <pc:chgData name="Tô Đức Khánh" userId="63f1ca3e-aa8b-4194-bbd2-a5ca44161383" providerId="ADAL" clId="{55D35EE1-33E4-4A9D-936B-1D7DC5DCB31D}" dt="2024-11-07T11:45:22.171" v="1064" actId="1038"/>
        <pc:sldMkLst>
          <pc:docMk/>
          <pc:sldMk cId="747472429" sldId="360"/>
        </pc:sldMkLst>
        <pc:spChg chg="mod">
          <ac:chgData name="Tô Đức Khánh" userId="63f1ca3e-aa8b-4194-bbd2-a5ca44161383" providerId="ADAL" clId="{55D35EE1-33E4-4A9D-936B-1D7DC5DCB31D}" dt="2024-11-07T11:44:19.409" v="1058" actId="1036"/>
          <ac:spMkLst>
            <pc:docMk/>
            <pc:sldMk cId="747472429" sldId="360"/>
            <ac:spMk id="5" creationId="{63630602-DD1C-4B97-AE64-640C679E4BA8}"/>
          </ac:spMkLst>
        </pc:spChg>
        <pc:picChg chg="add mod">
          <ac:chgData name="Tô Đức Khánh" userId="63f1ca3e-aa8b-4194-bbd2-a5ca44161383" providerId="ADAL" clId="{55D35EE1-33E4-4A9D-936B-1D7DC5DCB31D}" dt="2024-11-07T11:45:22.171" v="1064" actId="1038"/>
          <ac:picMkLst>
            <pc:docMk/>
            <pc:sldMk cId="747472429" sldId="360"/>
            <ac:picMk id="4" creationId="{8328B5A5-BF9B-9BC9-B35D-C4EBE86BFCFE}"/>
          </ac:picMkLst>
        </pc:picChg>
        <pc:picChg chg="del">
          <ac:chgData name="Tô Đức Khánh" userId="63f1ca3e-aa8b-4194-bbd2-a5ca44161383" providerId="ADAL" clId="{55D35EE1-33E4-4A9D-936B-1D7DC5DCB31D}" dt="2024-11-07T11:44:03.513" v="1018" actId="478"/>
          <ac:picMkLst>
            <pc:docMk/>
            <pc:sldMk cId="747472429" sldId="360"/>
            <ac:picMk id="8" creationId="{8038DA9E-7E5A-412B-A16C-3C24A0DAF1D1}"/>
          </ac:picMkLst>
        </pc:picChg>
      </pc:sldChg>
      <pc:sldChg chg="addSp delSp modSp mod">
        <pc:chgData name="Tô Đức Khánh" userId="63f1ca3e-aa8b-4194-bbd2-a5ca44161383" providerId="ADAL" clId="{55D35EE1-33E4-4A9D-936B-1D7DC5DCB31D}" dt="2024-11-07T11:46:19.118" v="1103" actId="2710"/>
        <pc:sldMkLst>
          <pc:docMk/>
          <pc:sldMk cId="1284319243" sldId="361"/>
        </pc:sldMkLst>
        <pc:spChg chg="mod">
          <ac:chgData name="Tô Đức Khánh" userId="63f1ca3e-aa8b-4194-bbd2-a5ca44161383" providerId="ADAL" clId="{55D35EE1-33E4-4A9D-936B-1D7DC5DCB31D}" dt="2024-11-07T11:46:19.118" v="1103" actId="2710"/>
          <ac:spMkLst>
            <pc:docMk/>
            <pc:sldMk cId="1284319243" sldId="361"/>
            <ac:spMk id="4" creationId="{02C638E1-CDBB-B1CA-935F-D029D14238A0}"/>
          </ac:spMkLst>
        </pc:spChg>
        <pc:picChg chg="add mod">
          <ac:chgData name="Tô Đức Khánh" userId="63f1ca3e-aa8b-4194-bbd2-a5ca44161383" providerId="ADAL" clId="{55D35EE1-33E4-4A9D-936B-1D7DC5DCB31D}" dt="2024-11-07T11:45:25.242" v="1065"/>
          <ac:picMkLst>
            <pc:docMk/>
            <pc:sldMk cId="1284319243" sldId="361"/>
            <ac:picMk id="2" creationId="{3025F876-FADC-678C-4D27-685A04E5E844}"/>
          </ac:picMkLst>
        </pc:picChg>
        <pc:picChg chg="del">
          <ac:chgData name="Tô Đức Khánh" userId="63f1ca3e-aa8b-4194-bbd2-a5ca44161383" providerId="ADAL" clId="{55D35EE1-33E4-4A9D-936B-1D7DC5DCB31D}" dt="2024-11-07T11:45:11.910" v="1063" actId="478"/>
          <ac:picMkLst>
            <pc:docMk/>
            <pc:sldMk cId="1284319243" sldId="361"/>
            <ac:picMk id="8" creationId="{8038DA9E-7E5A-412B-A16C-3C24A0DAF1D1}"/>
          </ac:picMkLst>
        </pc:picChg>
      </pc:sldChg>
      <pc:sldChg chg="modSp mod">
        <pc:chgData name="Tô Đức Khánh" userId="63f1ca3e-aa8b-4194-bbd2-a5ca44161383" providerId="ADAL" clId="{55D35EE1-33E4-4A9D-936B-1D7DC5DCB31D}" dt="2024-11-07T11:44:59.299" v="1062"/>
        <pc:sldMkLst>
          <pc:docMk/>
          <pc:sldMk cId="1780587909" sldId="362"/>
        </pc:sldMkLst>
        <pc:spChg chg="mod">
          <ac:chgData name="Tô Đức Khánh" userId="63f1ca3e-aa8b-4194-bbd2-a5ca44161383" providerId="ADAL" clId="{55D35EE1-33E4-4A9D-936B-1D7DC5DCB31D}" dt="2024-11-07T11:44:59.299" v="1062"/>
          <ac:spMkLst>
            <pc:docMk/>
            <pc:sldMk cId="1780587909" sldId="362"/>
            <ac:spMk id="16" creationId="{947183FE-2F5E-46B1-BEF6-8E935CF2ABAD}"/>
          </ac:spMkLst>
        </pc:spChg>
      </pc:sldChg>
      <pc:sldChg chg="addSp delSp modSp mod">
        <pc:chgData name="Tô Đức Khánh" userId="63f1ca3e-aa8b-4194-bbd2-a5ca44161383" providerId="ADAL" clId="{55D35EE1-33E4-4A9D-936B-1D7DC5DCB31D}" dt="2024-11-07T12:21:41.553" v="1496" actId="1076"/>
        <pc:sldMkLst>
          <pc:docMk/>
          <pc:sldMk cId="2338948331" sldId="364"/>
        </pc:sldMkLst>
        <pc:picChg chg="add mod">
          <ac:chgData name="Tô Đức Khánh" userId="63f1ca3e-aa8b-4194-bbd2-a5ca44161383" providerId="ADAL" clId="{55D35EE1-33E4-4A9D-936B-1D7DC5DCB31D}" dt="2024-11-07T12:21:41.553" v="1496" actId="1076"/>
          <ac:picMkLst>
            <pc:docMk/>
            <pc:sldMk cId="2338948331" sldId="364"/>
            <ac:picMk id="4" creationId="{0718B251-33C0-A716-0657-ED7E5B31FD70}"/>
          </ac:picMkLst>
        </pc:picChg>
        <pc:picChg chg="del">
          <ac:chgData name="Tô Đức Khánh" userId="63f1ca3e-aa8b-4194-bbd2-a5ca44161383" providerId="ADAL" clId="{55D35EE1-33E4-4A9D-936B-1D7DC5DCB31D}" dt="2024-11-07T12:21:39.091" v="1495" actId="478"/>
          <ac:picMkLst>
            <pc:docMk/>
            <pc:sldMk cId="2338948331" sldId="364"/>
            <ac:picMk id="8" creationId="{E6560BC6-6570-E9C8-35F7-D6306B0C5BE7}"/>
          </ac:picMkLst>
        </pc:picChg>
      </pc:sldChg>
      <pc:sldChg chg="addSp delSp modSp mod">
        <pc:chgData name="Tô Đức Khánh" userId="63f1ca3e-aa8b-4194-bbd2-a5ca44161383" providerId="ADAL" clId="{55D35EE1-33E4-4A9D-936B-1D7DC5DCB31D}" dt="2024-11-07T12:20:48.064" v="1490" actId="1036"/>
        <pc:sldMkLst>
          <pc:docMk/>
          <pc:sldMk cId="1621176960" sldId="372"/>
        </pc:sldMkLst>
        <pc:spChg chg="mod">
          <ac:chgData name="Tô Đức Khánh" userId="63f1ca3e-aa8b-4194-bbd2-a5ca44161383" providerId="ADAL" clId="{55D35EE1-33E4-4A9D-936B-1D7DC5DCB31D}" dt="2024-11-07T12:20:48.064" v="1490" actId="1036"/>
          <ac:spMkLst>
            <pc:docMk/>
            <pc:sldMk cId="1621176960" sldId="372"/>
            <ac:spMk id="8" creationId="{35629BD4-75DE-AF81-2B89-25777D437150}"/>
          </ac:spMkLst>
        </pc:spChg>
        <pc:spChg chg="mod">
          <ac:chgData name="Tô Đức Khánh" userId="63f1ca3e-aa8b-4194-bbd2-a5ca44161383" providerId="ADAL" clId="{55D35EE1-33E4-4A9D-936B-1D7DC5DCB31D}" dt="2024-11-07T12:17:26.929" v="1123" actId="14100"/>
          <ac:spMkLst>
            <pc:docMk/>
            <pc:sldMk cId="1621176960" sldId="372"/>
            <ac:spMk id="9" creationId="{76D67DF7-2610-4D12-A2E5-EBDF5D87921D}"/>
          </ac:spMkLst>
        </pc:spChg>
        <pc:spChg chg="mod">
          <ac:chgData name="Tô Đức Khánh" userId="63f1ca3e-aa8b-4194-bbd2-a5ca44161383" providerId="ADAL" clId="{55D35EE1-33E4-4A9D-936B-1D7DC5DCB31D}" dt="2024-11-07T12:20:25.197" v="1422" actId="1035"/>
          <ac:spMkLst>
            <pc:docMk/>
            <pc:sldMk cId="1621176960" sldId="372"/>
            <ac:spMk id="11" creationId="{32E31B88-3B65-4B74-B311-E9690A1ADAC1}"/>
          </ac:spMkLst>
        </pc:spChg>
        <pc:spChg chg="mod">
          <ac:chgData name="Tô Đức Khánh" userId="63f1ca3e-aa8b-4194-bbd2-a5ca44161383" providerId="ADAL" clId="{55D35EE1-33E4-4A9D-936B-1D7DC5DCB31D}" dt="2024-11-07T12:19:05.849" v="1272" actId="20577"/>
          <ac:spMkLst>
            <pc:docMk/>
            <pc:sldMk cId="1621176960" sldId="372"/>
            <ac:spMk id="12" creationId="{E443DFC7-F2F0-491B-AA42-2B93281EB31C}"/>
          </ac:spMkLst>
        </pc:spChg>
        <pc:spChg chg="mod">
          <ac:chgData name="Tô Đức Khánh" userId="63f1ca3e-aa8b-4194-bbd2-a5ca44161383" providerId="ADAL" clId="{55D35EE1-33E4-4A9D-936B-1D7DC5DCB31D}" dt="2024-11-07T12:20:22.994" v="1417" actId="1036"/>
          <ac:spMkLst>
            <pc:docMk/>
            <pc:sldMk cId="1621176960" sldId="372"/>
            <ac:spMk id="14" creationId="{54DE8A09-3573-418F-B468-F2A8E5BD161A}"/>
          </ac:spMkLst>
        </pc:spChg>
        <pc:spChg chg="mod">
          <ac:chgData name="Tô Đức Khánh" userId="63f1ca3e-aa8b-4194-bbd2-a5ca44161383" providerId="ADAL" clId="{55D35EE1-33E4-4A9D-936B-1D7DC5DCB31D}" dt="2024-11-07T12:20:38.788" v="1462" actId="1036"/>
          <ac:spMkLst>
            <pc:docMk/>
            <pc:sldMk cId="1621176960" sldId="372"/>
            <ac:spMk id="17" creationId="{B526B1A6-ADCD-2ADB-F14C-3CE6842F92BB}"/>
          </ac:spMkLst>
        </pc:spChg>
        <pc:spChg chg="del mod">
          <ac:chgData name="Tô Đức Khánh" userId="63f1ca3e-aa8b-4194-bbd2-a5ca44161383" providerId="ADAL" clId="{55D35EE1-33E4-4A9D-936B-1D7DC5DCB31D}" dt="2024-11-07T12:19:23.153" v="1281" actId="478"/>
          <ac:spMkLst>
            <pc:docMk/>
            <pc:sldMk cId="1621176960" sldId="372"/>
            <ac:spMk id="19" creationId="{98EF1BFE-F033-E0CE-0FBE-2ACD094400C8}"/>
          </ac:spMkLst>
        </pc:spChg>
        <pc:picChg chg="mod">
          <ac:chgData name="Tô Đức Khánh" userId="63f1ca3e-aa8b-4194-bbd2-a5ca44161383" providerId="ADAL" clId="{55D35EE1-33E4-4A9D-936B-1D7DC5DCB31D}" dt="2024-11-07T12:20:42.439" v="1465" actId="1036"/>
          <ac:picMkLst>
            <pc:docMk/>
            <pc:sldMk cId="1621176960" sldId="372"/>
            <ac:picMk id="4" creationId="{D20E3B6E-BD5C-6634-8EEE-3BEDD0A98E25}"/>
          </ac:picMkLst>
        </pc:picChg>
        <pc:picChg chg="add mod">
          <ac:chgData name="Tô Đức Khánh" userId="63f1ca3e-aa8b-4194-bbd2-a5ca44161383" providerId="ADAL" clId="{55D35EE1-33E4-4A9D-936B-1D7DC5DCB31D}" dt="2024-11-07T12:19:31.809" v="1306" actId="1037"/>
          <ac:picMkLst>
            <pc:docMk/>
            <pc:sldMk cId="1621176960" sldId="372"/>
            <ac:picMk id="6" creationId="{22BF3DB1-772C-07AD-BBCF-C3C9329218B5}"/>
          </ac:picMkLst>
        </pc:picChg>
        <pc:picChg chg="del">
          <ac:chgData name="Tô Đức Khánh" userId="63f1ca3e-aa8b-4194-bbd2-a5ca44161383" providerId="ADAL" clId="{55D35EE1-33E4-4A9D-936B-1D7DC5DCB31D}" dt="2024-11-07T12:17:39.666" v="1126" actId="478"/>
          <ac:picMkLst>
            <pc:docMk/>
            <pc:sldMk cId="1621176960" sldId="372"/>
            <ac:picMk id="18" creationId="{6B7E2519-FBD6-BD90-779B-9A0ED691DA95}"/>
          </ac:picMkLst>
        </pc:picChg>
        <pc:picChg chg="del">
          <ac:chgData name="Tô Đức Khánh" userId="63f1ca3e-aa8b-4194-bbd2-a5ca44161383" providerId="ADAL" clId="{55D35EE1-33E4-4A9D-936B-1D7DC5DCB31D}" dt="2024-11-07T12:16:58.349" v="1105" actId="478"/>
          <ac:picMkLst>
            <pc:docMk/>
            <pc:sldMk cId="1621176960" sldId="372"/>
            <ac:picMk id="20" creationId="{3146150A-E380-826F-2757-BBFAF06F997E}"/>
          </ac:picMkLst>
        </pc:picChg>
      </pc:sldChg>
      <pc:sldChg chg="modSp mod">
        <pc:chgData name="Tô Đức Khánh" userId="63f1ca3e-aa8b-4194-bbd2-a5ca44161383" providerId="ADAL" clId="{55D35EE1-33E4-4A9D-936B-1D7DC5DCB31D}" dt="2024-11-07T12:21:16.447" v="1491" actId="20577"/>
        <pc:sldMkLst>
          <pc:docMk/>
          <pc:sldMk cId="3023249255" sldId="373"/>
        </pc:sldMkLst>
        <pc:spChg chg="mod">
          <ac:chgData name="Tô Đức Khánh" userId="63f1ca3e-aa8b-4194-bbd2-a5ca44161383" providerId="ADAL" clId="{55D35EE1-33E4-4A9D-936B-1D7DC5DCB31D}" dt="2024-11-07T12:21:16.447" v="1491" actId="20577"/>
          <ac:spMkLst>
            <pc:docMk/>
            <pc:sldMk cId="3023249255" sldId="373"/>
            <ac:spMk id="22" creationId="{134BAFA4-7FF2-3E48-E529-42532C59B20E}"/>
          </ac:spMkLst>
        </pc:spChg>
      </pc:sldChg>
    </pc:docChg>
  </pc:docChgLst>
  <pc:docChgLst>
    <pc:chgData name="bich.ngo.thi.ngoc77@gmail.com" userId="S::urn:spo:guest#bich.ngo.thi.ngoc77@gmail.com::" providerId="AD" clId="Web-{74F2A04E-8B5E-14B5-4AA4-B36D13848BF7}"/>
    <pc:docChg chg="modSld">
      <pc:chgData name="bich.ngo.thi.ngoc77@gmail.com" userId="S::urn:spo:guest#bich.ngo.thi.ngoc77@gmail.com::" providerId="AD" clId="Web-{74F2A04E-8B5E-14B5-4AA4-B36D13848BF7}" dt="2024-10-09T14:51:50.007" v="6" actId="20577"/>
      <pc:docMkLst>
        <pc:docMk/>
      </pc:docMkLst>
      <pc:sldChg chg="modSp">
        <pc:chgData name="bich.ngo.thi.ngoc77@gmail.com" userId="S::urn:spo:guest#bich.ngo.thi.ngoc77@gmail.com::" providerId="AD" clId="Web-{74F2A04E-8B5E-14B5-4AA4-B36D13848BF7}" dt="2024-10-09T14:51:50.007" v="6" actId="20577"/>
        <pc:sldMkLst>
          <pc:docMk/>
          <pc:sldMk cId="2922742058" sldId="336"/>
        </pc:sldMkLst>
        <pc:spChg chg="mod">
          <ac:chgData name="bich.ngo.thi.ngoc77@gmail.com" userId="S::urn:spo:guest#bich.ngo.thi.ngoc77@gmail.com::" providerId="AD" clId="Web-{74F2A04E-8B5E-14B5-4AA4-B36D13848BF7}" dt="2024-10-09T14:51:50.007" v="6" actId="20577"/>
          <ac:spMkLst>
            <pc:docMk/>
            <pc:sldMk cId="2922742058" sldId="336"/>
            <ac:spMk id="4" creationId="{334FA8FF-E987-D808-9ADA-58CFA9023A49}"/>
          </ac:spMkLst>
        </pc:spChg>
      </pc:sldChg>
    </pc:docChg>
  </pc:docChgLst>
  <pc:docChgLst>
    <pc:chgData name="NGUYỄN HUY QUANG" userId="S::23c01038@student.hcmus.edu.vn::ccda0267-1e67-45cc-bf93-597f4f63d353" providerId="AD" clId="Web-{99A87ED4-AA7B-02E5-BDA9-7852C0CA61A2}"/>
    <pc:docChg chg="modSld">
      <pc:chgData name="NGUYỄN HUY QUANG" userId="S::23c01038@student.hcmus.edu.vn::ccda0267-1e67-45cc-bf93-597f4f63d353" providerId="AD" clId="Web-{99A87ED4-AA7B-02E5-BDA9-7852C0CA61A2}" dt="2024-11-07T12:51:36.171" v="74" actId="1076"/>
      <pc:docMkLst>
        <pc:docMk/>
      </pc:docMkLst>
      <pc:sldChg chg="modSp">
        <pc:chgData name="NGUYỄN HUY QUANG" userId="S::23c01038@student.hcmus.edu.vn::ccda0267-1e67-45cc-bf93-597f4f63d353" providerId="AD" clId="Web-{99A87ED4-AA7B-02E5-BDA9-7852C0CA61A2}" dt="2024-11-07T12:41:31.555" v="5" actId="20577"/>
        <pc:sldMkLst>
          <pc:docMk/>
          <pc:sldMk cId="2042963576" sldId="371"/>
        </pc:sldMkLst>
        <pc:spChg chg="mod">
          <ac:chgData name="NGUYỄN HUY QUANG" userId="S::23c01038@student.hcmus.edu.vn::ccda0267-1e67-45cc-bf93-597f4f63d353" providerId="AD" clId="Web-{99A87ED4-AA7B-02E5-BDA9-7852C0CA61A2}" dt="2024-11-07T12:41:31.555" v="5" actId="20577"/>
          <ac:spMkLst>
            <pc:docMk/>
            <pc:sldMk cId="2042963576" sldId="371"/>
            <ac:spMk id="7" creationId="{C2DFB698-0FD3-539B-4F8D-A78297F6B85D}"/>
          </ac:spMkLst>
        </pc:spChg>
      </pc:sldChg>
      <pc:sldChg chg="addSp delSp modSp">
        <pc:chgData name="NGUYỄN HUY QUANG" userId="S::23c01038@student.hcmus.edu.vn::ccda0267-1e67-45cc-bf93-597f4f63d353" providerId="AD" clId="Web-{99A87ED4-AA7B-02E5-BDA9-7852C0CA61A2}" dt="2024-11-07T12:51:36.171" v="74" actId="1076"/>
        <pc:sldMkLst>
          <pc:docMk/>
          <pc:sldMk cId="1621176960" sldId="372"/>
        </pc:sldMkLst>
        <pc:spChg chg="add del mod">
          <ac:chgData name="NGUYỄN HUY QUANG" userId="S::23c01038@student.hcmus.edu.vn::ccda0267-1e67-45cc-bf93-597f4f63d353" providerId="AD" clId="Web-{99A87ED4-AA7B-02E5-BDA9-7852C0CA61A2}" dt="2024-11-07T12:50:39.858" v="66"/>
          <ac:spMkLst>
            <pc:docMk/>
            <pc:sldMk cId="1621176960" sldId="372"/>
            <ac:spMk id="7" creationId="{E3AF61EB-6B2A-1BDA-F18F-C65EA95C6575}"/>
          </ac:spMkLst>
        </pc:spChg>
        <pc:spChg chg="mod">
          <ac:chgData name="NGUYỄN HUY QUANG" userId="S::23c01038@student.hcmus.edu.vn::ccda0267-1e67-45cc-bf93-597f4f63d353" providerId="AD" clId="Web-{99A87ED4-AA7B-02E5-BDA9-7852C0CA61A2}" dt="2024-11-07T12:45:01.776" v="25" actId="1076"/>
          <ac:spMkLst>
            <pc:docMk/>
            <pc:sldMk cId="1621176960" sldId="372"/>
            <ac:spMk id="11" creationId="{32E31B88-3B65-4B74-B311-E9690A1ADAC1}"/>
          </ac:spMkLst>
        </pc:spChg>
        <pc:spChg chg="mod">
          <ac:chgData name="NGUYỄN HUY QUANG" userId="S::23c01038@student.hcmus.edu.vn::ccda0267-1e67-45cc-bf93-597f4f63d353" providerId="AD" clId="Web-{99A87ED4-AA7B-02E5-BDA9-7852C0CA61A2}" dt="2024-11-07T12:44:51.104" v="22" actId="14100"/>
          <ac:spMkLst>
            <pc:docMk/>
            <pc:sldMk cId="1621176960" sldId="372"/>
            <ac:spMk id="12" creationId="{E443DFC7-F2F0-491B-AA42-2B93281EB31C}"/>
          </ac:spMkLst>
        </pc:spChg>
        <pc:spChg chg="add mod">
          <ac:chgData name="NGUYỄN HUY QUANG" userId="S::23c01038@student.hcmus.edu.vn::ccda0267-1e67-45cc-bf93-597f4f63d353" providerId="AD" clId="Web-{99A87ED4-AA7B-02E5-BDA9-7852C0CA61A2}" dt="2024-11-07T12:51:36.171" v="74" actId="1076"/>
          <ac:spMkLst>
            <pc:docMk/>
            <pc:sldMk cId="1621176960" sldId="372"/>
            <ac:spMk id="13" creationId="{88932872-CBBE-945F-2BEC-22B36300C4BC}"/>
          </ac:spMkLst>
        </pc:spChg>
        <pc:spChg chg="mod">
          <ac:chgData name="NGUYỄN HUY QUANG" userId="S::23c01038@student.hcmus.edu.vn::ccda0267-1e67-45cc-bf93-597f4f63d353" providerId="AD" clId="Web-{99A87ED4-AA7B-02E5-BDA9-7852C0CA61A2}" dt="2024-11-07T12:44:53.823" v="23" actId="1076"/>
          <ac:spMkLst>
            <pc:docMk/>
            <pc:sldMk cId="1621176960" sldId="372"/>
            <ac:spMk id="14" creationId="{54DE8A09-3573-418F-B468-F2A8E5BD161A}"/>
          </ac:spMkLst>
        </pc:spChg>
      </pc:sldChg>
    </pc:docChg>
  </pc:docChgLst>
  <pc:docChgLst>
    <pc:chgData name="NGUYỄN HUY QUANG" userId="S::23c01038@student.hcmus.edu.vn::ccda0267-1e67-45cc-bf93-597f4f63d353" providerId="AD" clId="Web-{AEAF5B54-41B5-68FA-2819-749A6DDFD3AD}"/>
    <pc:docChg chg="modSld">
      <pc:chgData name="NGUYỄN HUY QUANG" userId="S::23c01038@student.hcmus.edu.vn::ccda0267-1e67-45cc-bf93-597f4f63d353" providerId="AD" clId="Web-{AEAF5B54-41B5-68FA-2819-749A6DDFD3AD}" dt="2024-11-07T18:56:13.350" v="28" actId="20577"/>
      <pc:docMkLst>
        <pc:docMk/>
      </pc:docMkLst>
      <pc:sldChg chg="addSp delSp modSp">
        <pc:chgData name="NGUYỄN HUY QUANG" userId="S::23c01038@student.hcmus.edu.vn::ccda0267-1e67-45cc-bf93-597f4f63d353" providerId="AD" clId="Web-{AEAF5B54-41B5-68FA-2819-749A6DDFD3AD}" dt="2024-11-07T18:55:54.819" v="23"/>
        <pc:sldMkLst>
          <pc:docMk/>
          <pc:sldMk cId="2439509234" sldId="339"/>
        </pc:sldMkLst>
        <pc:spChg chg="add del">
          <ac:chgData name="NGUYỄN HUY QUANG" userId="S::23c01038@student.hcmus.edu.vn::ccda0267-1e67-45cc-bf93-597f4f63d353" providerId="AD" clId="Web-{AEAF5B54-41B5-68FA-2819-749A6DDFD3AD}" dt="2024-11-07T18:55:54.819" v="23"/>
          <ac:spMkLst>
            <pc:docMk/>
            <pc:sldMk cId="2439509234" sldId="339"/>
            <ac:spMk id="4" creationId="{60B49A50-2584-06C8-89EC-94A4E6A85EE5}"/>
          </ac:spMkLst>
        </pc:spChg>
        <pc:picChg chg="mod">
          <ac:chgData name="NGUYỄN HUY QUANG" userId="S::23c01038@student.hcmus.edu.vn::ccda0267-1e67-45cc-bf93-597f4f63d353" providerId="AD" clId="Web-{AEAF5B54-41B5-68FA-2819-749A6DDFD3AD}" dt="2024-11-07T18:17:28.623" v="22" actId="1076"/>
          <ac:picMkLst>
            <pc:docMk/>
            <pc:sldMk cId="2439509234" sldId="339"/>
            <ac:picMk id="7" creationId="{99A3F5A0-42F6-452C-95ED-FAE46D6D1932}"/>
          </ac:picMkLst>
        </pc:picChg>
        <pc:picChg chg="mod">
          <ac:chgData name="NGUYỄN HUY QUANG" userId="S::23c01038@student.hcmus.edu.vn::ccda0267-1e67-45cc-bf93-597f4f63d353" providerId="AD" clId="Web-{AEAF5B54-41B5-68FA-2819-749A6DDFD3AD}" dt="2024-11-07T18:17:22.139" v="19" actId="1076"/>
          <ac:picMkLst>
            <pc:docMk/>
            <pc:sldMk cId="2439509234" sldId="339"/>
            <ac:picMk id="10" creationId="{3C11A422-DCF2-400B-97CB-AF30325A247F}"/>
          </ac:picMkLst>
        </pc:picChg>
      </pc:sldChg>
      <pc:sldChg chg="addSp delSp modSp">
        <pc:chgData name="NGUYỄN HUY QUANG" userId="S::23c01038@student.hcmus.edu.vn::ccda0267-1e67-45cc-bf93-597f4f63d353" providerId="AD" clId="Web-{AEAF5B54-41B5-68FA-2819-749A6DDFD3AD}" dt="2024-11-07T18:56:13.350" v="28" actId="20577"/>
        <pc:sldMkLst>
          <pc:docMk/>
          <pc:sldMk cId="408304743" sldId="342"/>
        </pc:sldMkLst>
        <pc:spChg chg="add mod">
          <ac:chgData name="NGUYỄN HUY QUANG" userId="S::23c01038@student.hcmus.edu.vn::ccda0267-1e67-45cc-bf93-597f4f63d353" providerId="AD" clId="Web-{AEAF5B54-41B5-68FA-2819-749A6DDFD3AD}" dt="2024-11-07T18:56:13.350" v="28" actId="20577"/>
          <ac:spMkLst>
            <pc:docMk/>
            <pc:sldMk cId="408304743" sldId="342"/>
            <ac:spMk id="4" creationId="{60B49A50-2584-06C8-89EC-94A4E6A85EE5}"/>
          </ac:spMkLst>
        </pc:spChg>
        <pc:spChg chg="add del mod">
          <ac:chgData name="NGUYỄN HUY QUANG" userId="S::23c01038@student.hcmus.edu.vn::ccda0267-1e67-45cc-bf93-597f4f63d353" providerId="AD" clId="Web-{AEAF5B54-41B5-68FA-2819-749A6DDFD3AD}" dt="2024-11-07T18:17:13.654" v="16"/>
          <ac:spMkLst>
            <pc:docMk/>
            <pc:sldMk cId="408304743" sldId="342"/>
            <ac:spMk id="7" creationId="{60B49A50-2584-06C8-89EC-94A4E6A85EE5}"/>
          </ac:spMkLst>
        </pc:spChg>
        <pc:picChg chg="mod">
          <ac:chgData name="NGUYỄN HUY QUANG" userId="S::23c01038@student.hcmus.edu.vn::ccda0267-1e67-45cc-bf93-597f4f63d353" providerId="AD" clId="Web-{AEAF5B54-41B5-68FA-2819-749A6DDFD3AD}" dt="2024-11-07T18:56:03.850" v="25" actId="14100"/>
          <ac:picMkLst>
            <pc:docMk/>
            <pc:sldMk cId="408304743" sldId="342"/>
            <ac:picMk id="15" creationId="{91C3F52F-FA6C-46F9-85B3-033BB7234A54}"/>
          </ac:picMkLst>
        </pc:picChg>
      </pc:sldChg>
    </pc:docChg>
  </pc:docChgLst>
  <pc:docChgLst>
    <pc:chgData name="NGUYỄN HUY QUANG" userId="S::23c01038@student.hcmus.edu.vn::ccda0267-1e67-45cc-bf93-597f4f63d353" providerId="AD" clId="Web-{34CEFE6F-0DEC-CA5D-9B03-5E0CBDF4AF6D}"/>
    <pc:docChg chg="modSld">
      <pc:chgData name="NGUYỄN HUY QUANG" userId="S::23c01038@student.hcmus.edu.vn::ccda0267-1e67-45cc-bf93-597f4f63d353" providerId="AD" clId="Web-{34CEFE6F-0DEC-CA5D-9B03-5E0CBDF4AF6D}" dt="2024-11-09T05:01:56.011" v="0" actId="20577"/>
      <pc:docMkLst>
        <pc:docMk/>
      </pc:docMkLst>
      <pc:sldChg chg="modSp">
        <pc:chgData name="NGUYỄN HUY QUANG" userId="S::23c01038@student.hcmus.edu.vn::ccda0267-1e67-45cc-bf93-597f4f63d353" providerId="AD" clId="Web-{34CEFE6F-0DEC-CA5D-9B03-5E0CBDF4AF6D}" dt="2024-11-09T05:01:56.011" v="0" actId="20577"/>
        <pc:sldMkLst>
          <pc:docMk/>
          <pc:sldMk cId="829247321" sldId="324"/>
        </pc:sldMkLst>
        <pc:spChg chg="mod">
          <ac:chgData name="NGUYỄN HUY QUANG" userId="S::23c01038@student.hcmus.edu.vn::ccda0267-1e67-45cc-bf93-597f4f63d353" providerId="AD" clId="Web-{34CEFE6F-0DEC-CA5D-9B03-5E0CBDF4AF6D}" dt="2024-11-09T05:01:56.011" v="0" actId="20577"/>
          <ac:spMkLst>
            <pc:docMk/>
            <pc:sldMk cId="829247321" sldId="324"/>
            <ac:spMk id="4" creationId="{334FA8FF-E987-D808-9ADA-58CFA9023A49}"/>
          </ac:spMkLst>
        </pc:spChg>
      </pc:sldChg>
    </pc:docChg>
  </pc:docChgLst>
  <pc:docChgLst>
    <pc:chgData name="Tô Đức Khánh" userId="63f1ca3e-aa8b-4194-bbd2-a5ca44161383" providerId="ADAL" clId="{1BBE9FD9-8436-4A87-BA7C-3AC0D7AD57BB}"/>
    <pc:docChg chg="undo custSel modSld">
      <pc:chgData name="Tô Đức Khánh" userId="63f1ca3e-aa8b-4194-bbd2-a5ca44161383" providerId="ADAL" clId="{1BBE9FD9-8436-4A87-BA7C-3AC0D7AD57BB}" dt="2024-10-15T03:35:49.783" v="57" actId="14100"/>
      <pc:docMkLst>
        <pc:docMk/>
      </pc:docMkLst>
      <pc:sldChg chg="modSp mod">
        <pc:chgData name="Tô Đức Khánh" userId="63f1ca3e-aa8b-4194-bbd2-a5ca44161383" providerId="ADAL" clId="{1BBE9FD9-8436-4A87-BA7C-3AC0D7AD57BB}" dt="2024-10-15T03:34:53.317" v="53" actId="1076"/>
        <pc:sldMkLst>
          <pc:docMk/>
          <pc:sldMk cId="3602707125" sldId="324"/>
        </pc:sldMkLst>
        <pc:spChg chg="mod">
          <ac:chgData name="Tô Đức Khánh" userId="63f1ca3e-aa8b-4194-bbd2-a5ca44161383" providerId="ADAL" clId="{1BBE9FD9-8436-4A87-BA7C-3AC0D7AD57BB}" dt="2024-10-15T03:34:53.317" v="53" actId="1076"/>
          <ac:spMkLst>
            <pc:docMk/>
            <pc:sldMk cId="3602707125" sldId="324"/>
            <ac:spMk id="4" creationId="{334FA8FF-E987-D808-9ADA-58CFA9023A49}"/>
          </ac:spMkLst>
        </pc:spChg>
      </pc:sldChg>
      <pc:sldChg chg="modSp mod">
        <pc:chgData name="Tô Đức Khánh" userId="63f1ca3e-aa8b-4194-bbd2-a5ca44161383" providerId="ADAL" clId="{1BBE9FD9-8436-4A87-BA7C-3AC0D7AD57BB}" dt="2024-10-15T03:23:51.125" v="5" actId="14100"/>
        <pc:sldMkLst>
          <pc:docMk/>
          <pc:sldMk cId="2659730737" sldId="334"/>
        </pc:sldMkLst>
        <pc:grpChg chg="mod">
          <ac:chgData name="Tô Đức Khánh" userId="63f1ca3e-aa8b-4194-bbd2-a5ca44161383" providerId="ADAL" clId="{1BBE9FD9-8436-4A87-BA7C-3AC0D7AD57BB}" dt="2024-10-15T03:23:51.125" v="5" actId="14100"/>
          <ac:grpSpMkLst>
            <pc:docMk/>
            <pc:sldMk cId="2659730737" sldId="334"/>
            <ac:grpSpMk id="8" creationId="{00000000-0000-0000-0000-000000000000}"/>
          </ac:grpSpMkLst>
        </pc:grpChg>
      </pc:sldChg>
      <pc:sldChg chg="modSp mod">
        <pc:chgData name="Tô Đức Khánh" userId="63f1ca3e-aa8b-4194-bbd2-a5ca44161383" providerId="ADAL" clId="{1BBE9FD9-8436-4A87-BA7C-3AC0D7AD57BB}" dt="2024-10-15T03:35:49.783" v="57" actId="14100"/>
        <pc:sldMkLst>
          <pc:docMk/>
          <pc:sldMk cId="4250142878" sldId="335"/>
        </pc:sldMkLst>
        <pc:spChg chg="mod">
          <ac:chgData name="Tô Đức Khánh" userId="63f1ca3e-aa8b-4194-bbd2-a5ca44161383" providerId="ADAL" clId="{1BBE9FD9-8436-4A87-BA7C-3AC0D7AD57BB}" dt="2024-10-15T03:35:49.783" v="57" actId="14100"/>
          <ac:spMkLst>
            <pc:docMk/>
            <pc:sldMk cId="4250142878" sldId="335"/>
            <ac:spMk id="16" creationId="{00000000-0000-0000-0000-000000000000}"/>
          </ac:spMkLst>
        </pc:spChg>
        <pc:grpChg chg="mod">
          <ac:chgData name="Tô Đức Khánh" userId="63f1ca3e-aa8b-4194-bbd2-a5ca44161383" providerId="ADAL" clId="{1BBE9FD9-8436-4A87-BA7C-3AC0D7AD57BB}" dt="2024-10-15T03:35:17.718" v="55" actId="14100"/>
          <ac:grpSpMkLst>
            <pc:docMk/>
            <pc:sldMk cId="4250142878" sldId="335"/>
            <ac:grpSpMk id="8" creationId="{00000000-0000-0000-0000-000000000000}"/>
          </ac:grpSpMkLst>
        </pc:grpChg>
      </pc:sldChg>
      <pc:sldChg chg="modSp mod">
        <pc:chgData name="Tô Đức Khánh" userId="63f1ca3e-aa8b-4194-bbd2-a5ca44161383" providerId="ADAL" clId="{1BBE9FD9-8436-4A87-BA7C-3AC0D7AD57BB}" dt="2024-10-15T03:31:17.222" v="50" actId="14100"/>
        <pc:sldMkLst>
          <pc:docMk/>
          <pc:sldMk cId="1992136460" sldId="343"/>
        </pc:sldMkLst>
        <pc:picChg chg="mod">
          <ac:chgData name="Tô Đức Khánh" userId="63f1ca3e-aa8b-4194-bbd2-a5ca44161383" providerId="ADAL" clId="{1BBE9FD9-8436-4A87-BA7C-3AC0D7AD57BB}" dt="2024-10-15T03:31:17.222" v="50" actId="14100"/>
          <ac:picMkLst>
            <pc:docMk/>
            <pc:sldMk cId="1992136460" sldId="343"/>
            <ac:picMk id="14" creationId="{3C616F93-EE64-4773-A984-25C580D9A09A}"/>
          </ac:picMkLst>
        </pc:picChg>
      </pc:sldChg>
      <pc:sldChg chg="modSp mod">
        <pc:chgData name="Tô Đức Khánh" userId="63f1ca3e-aa8b-4194-bbd2-a5ca44161383" providerId="ADAL" clId="{1BBE9FD9-8436-4A87-BA7C-3AC0D7AD57BB}" dt="2024-10-15T03:29:21.585" v="23" actId="1036"/>
        <pc:sldMkLst>
          <pc:docMk/>
          <pc:sldMk cId="115959542" sldId="346"/>
        </pc:sldMkLst>
        <pc:spChg chg="mod">
          <ac:chgData name="Tô Đức Khánh" userId="63f1ca3e-aa8b-4194-bbd2-a5ca44161383" providerId="ADAL" clId="{1BBE9FD9-8436-4A87-BA7C-3AC0D7AD57BB}" dt="2024-10-15T03:29:06.819" v="14" actId="1035"/>
          <ac:spMkLst>
            <pc:docMk/>
            <pc:sldMk cId="115959542" sldId="346"/>
            <ac:spMk id="7" creationId="{4ABA872F-361F-4308-9C9E-47C3C42A4DFF}"/>
          </ac:spMkLst>
        </pc:spChg>
        <pc:picChg chg="mod">
          <ac:chgData name="Tô Đức Khánh" userId="63f1ca3e-aa8b-4194-bbd2-a5ca44161383" providerId="ADAL" clId="{1BBE9FD9-8436-4A87-BA7C-3AC0D7AD57BB}" dt="2024-10-15T03:29:21.585" v="23" actId="1036"/>
          <ac:picMkLst>
            <pc:docMk/>
            <pc:sldMk cId="115959542" sldId="346"/>
            <ac:picMk id="6" creationId="{592B1268-7DA4-4D1F-925E-BADFB4FED0FD}"/>
          </ac:picMkLst>
        </pc:picChg>
      </pc:sldChg>
      <pc:sldChg chg="modSp mod">
        <pc:chgData name="Tô Đức Khánh" userId="63f1ca3e-aa8b-4194-bbd2-a5ca44161383" providerId="ADAL" clId="{1BBE9FD9-8436-4A87-BA7C-3AC0D7AD57BB}" dt="2024-10-15T03:30:42.366" v="47" actId="1037"/>
        <pc:sldMkLst>
          <pc:docMk/>
          <pc:sldMk cId="3182540046" sldId="348"/>
        </pc:sldMkLst>
        <pc:picChg chg="mod">
          <ac:chgData name="Tô Đức Khánh" userId="63f1ca3e-aa8b-4194-bbd2-a5ca44161383" providerId="ADAL" clId="{1BBE9FD9-8436-4A87-BA7C-3AC0D7AD57BB}" dt="2024-10-15T03:30:42.366" v="47" actId="1037"/>
          <ac:picMkLst>
            <pc:docMk/>
            <pc:sldMk cId="3182540046" sldId="348"/>
            <ac:picMk id="6" creationId="{28368391-A2DD-407B-9FD6-EC080B5A5D24}"/>
          </ac:picMkLst>
        </pc:picChg>
      </pc:sldChg>
    </pc:docChg>
  </pc:docChgLst>
  <pc:docChgLst>
    <pc:chgData name="Tô Đức Khánh" userId="63f1ca3e-aa8b-4194-bbd2-a5ca44161383" providerId="ADAL" clId="{01F0DB3E-F151-4ABF-9211-0D8DCBB45EC6}"/>
    <pc:docChg chg="custSel modSld">
      <pc:chgData name="Tô Đức Khánh" userId="63f1ca3e-aa8b-4194-bbd2-a5ca44161383" providerId="ADAL" clId="{01F0DB3E-F151-4ABF-9211-0D8DCBB45EC6}" dt="2024-10-10T15:59:18.916" v="23" actId="14100"/>
      <pc:docMkLst>
        <pc:docMk/>
      </pc:docMkLst>
      <pc:sldChg chg="modSp mod">
        <pc:chgData name="Tô Đức Khánh" userId="63f1ca3e-aa8b-4194-bbd2-a5ca44161383" providerId="ADAL" clId="{01F0DB3E-F151-4ABF-9211-0D8DCBB45EC6}" dt="2024-10-10T15:53:40.617" v="1" actId="14100"/>
        <pc:sldMkLst>
          <pc:docMk/>
          <pc:sldMk cId="2863163569" sldId="328"/>
        </pc:sldMkLst>
        <pc:picChg chg="mod">
          <ac:chgData name="Tô Đức Khánh" userId="63f1ca3e-aa8b-4194-bbd2-a5ca44161383" providerId="ADAL" clId="{01F0DB3E-F151-4ABF-9211-0D8DCBB45EC6}" dt="2024-10-10T15:53:40.617" v="1" actId="14100"/>
          <ac:picMkLst>
            <pc:docMk/>
            <pc:sldMk cId="2863163569" sldId="328"/>
            <ac:picMk id="5" creationId="{DFBD78CD-4CCD-D165-9376-988F2D305473}"/>
          </ac:picMkLst>
        </pc:picChg>
      </pc:sldChg>
      <pc:sldChg chg="modSp mod">
        <pc:chgData name="Tô Đức Khánh" userId="63f1ca3e-aa8b-4194-bbd2-a5ca44161383" providerId="ADAL" clId="{01F0DB3E-F151-4ABF-9211-0D8DCBB45EC6}" dt="2024-10-10T15:59:18.916" v="23" actId="14100"/>
        <pc:sldMkLst>
          <pc:docMk/>
          <pc:sldMk cId="1992136460" sldId="343"/>
        </pc:sldMkLst>
        <pc:picChg chg="mod">
          <ac:chgData name="Tô Đức Khánh" userId="63f1ca3e-aa8b-4194-bbd2-a5ca44161383" providerId="ADAL" clId="{01F0DB3E-F151-4ABF-9211-0D8DCBB45EC6}" dt="2024-10-10T15:59:18.916" v="23" actId="14100"/>
          <ac:picMkLst>
            <pc:docMk/>
            <pc:sldMk cId="1992136460" sldId="343"/>
            <ac:picMk id="14" creationId="{3C616F93-EE64-4773-A984-25C580D9A09A}"/>
          </ac:picMkLst>
        </pc:picChg>
      </pc:sldChg>
      <pc:sldChg chg="delSp modSp mod">
        <pc:chgData name="Tô Đức Khánh" userId="63f1ca3e-aa8b-4194-bbd2-a5ca44161383" providerId="ADAL" clId="{01F0DB3E-F151-4ABF-9211-0D8DCBB45EC6}" dt="2024-10-10T15:58:57.213" v="22" actId="478"/>
        <pc:sldMkLst>
          <pc:docMk/>
          <pc:sldMk cId="4067347445" sldId="344"/>
        </pc:sldMkLst>
        <pc:spChg chg="mod">
          <ac:chgData name="Tô Đức Khánh" userId="63f1ca3e-aa8b-4194-bbd2-a5ca44161383" providerId="ADAL" clId="{01F0DB3E-F151-4ABF-9211-0D8DCBB45EC6}" dt="2024-10-10T15:54:12.411" v="21" actId="1036"/>
          <ac:spMkLst>
            <pc:docMk/>
            <pc:sldMk cId="4067347445" sldId="344"/>
            <ac:spMk id="17" creationId="{5D7BEB4B-AEC0-4D1B-9D3E-57B453A0283E}"/>
          </ac:spMkLst>
        </pc:spChg>
        <pc:spChg chg="del">
          <ac:chgData name="Tô Đức Khánh" userId="63f1ca3e-aa8b-4194-bbd2-a5ca44161383" providerId="ADAL" clId="{01F0DB3E-F151-4ABF-9211-0D8DCBB45EC6}" dt="2024-10-10T15:58:57.213" v="22" actId="478"/>
          <ac:spMkLst>
            <pc:docMk/>
            <pc:sldMk cId="4067347445" sldId="344"/>
            <ac:spMk id="19" creationId="{9898F957-754A-4DEF-8019-96F2481182F6}"/>
          </ac:spMkLst>
        </pc:spChg>
        <pc:grpChg chg="mod">
          <ac:chgData name="Tô Đức Khánh" userId="63f1ca3e-aa8b-4194-bbd2-a5ca44161383" providerId="ADAL" clId="{01F0DB3E-F151-4ABF-9211-0D8DCBB45EC6}" dt="2024-10-10T15:53:57.992" v="3" actId="14100"/>
          <ac:grpSpMkLst>
            <pc:docMk/>
            <pc:sldMk cId="4067347445" sldId="344"/>
            <ac:grpSpMk id="18" creationId="{E7DACE36-107A-4D90-9544-33BD78BC64BF}"/>
          </ac:grpSpMkLst>
        </pc:grpChg>
        <pc:picChg chg="mod">
          <ac:chgData name="Tô Đức Khánh" userId="63f1ca3e-aa8b-4194-bbd2-a5ca44161383" providerId="ADAL" clId="{01F0DB3E-F151-4ABF-9211-0D8DCBB45EC6}" dt="2024-10-10T15:54:01.660" v="11" actId="1036"/>
          <ac:picMkLst>
            <pc:docMk/>
            <pc:sldMk cId="4067347445" sldId="344"/>
            <ac:picMk id="16" creationId="{B43BB966-E438-4343-8514-33DE8C60A39D}"/>
          </ac:picMkLst>
        </pc:picChg>
      </pc:sldChg>
    </pc:docChg>
  </pc:docChgLst>
  <pc:docChgLst>
    <pc:chgData name="bich.ngo.thi.ngoc77@gmail.com" userId="S::urn:spo:guest#bich.ngo.thi.ngoc77@gmail.com::" providerId="AD" clId="Web-{974F346C-B4E1-2A1D-7161-7C2F7EB0B05D}"/>
    <pc:docChg chg="modSld">
      <pc:chgData name="bich.ngo.thi.ngoc77@gmail.com" userId="S::urn:spo:guest#bich.ngo.thi.ngoc77@gmail.com::" providerId="AD" clId="Web-{974F346C-B4E1-2A1D-7161-7C2F7EB0B05D}" dt="2024-11-07T02:11:19.726" v="90" actId="1076"/>
      <pc:docMkLst>
        <pc:docMk/>
      </pc:docMkLst>
      <pc:sldChg chg="addSp modSp">
        <pc:chgData name="bich.ngo.thi.ngoc77@gmail.com" userId="S::urn:spo:guest#bich.ngo.thi.ngoc77@gmail.com::" providerId="AD" clId="Web-{974F346C-B4E1-2A1D-7161-7C2F7EB0B05D}" dt="2024-11-07T01:07:54.119" v="3" actId="1076"/>
        <pc:sldMkLst>
          <pc:docMk/>
          <pc:sldMk cId="4250142878" sldId="335"/>
        </pc:sldMkLst>
        <pc:spChg chg="add mod">
          <ac:chgData name="bich.ngo.thi.ngoc77@gmail.com" userId="S::urn:spo:guest#bich.ngo.thi.ngoc77@gmail.com::" providerId="AD" clId="Web-{974F346C-B4E1-2A1D-7161-7C2F7EB0B05D}" dt="2024-11-07T01:07:54.119" v="3" actId="1076"/>
          <ac:spMkLst>
            <pc:docMk/>
            <pc:sldMk cId="4250142878" sldId="335"/>
            <ac:spMk id="6" creationId="{107453D8-47A5-2CD5-60A5-618817369078}"/>
          </ac:spMkLst>
        </pc:spChg>
      </pc:sldChg>
      <pc:sldChg chg="addSp">
        <pc:chgData name="bich.ngo.thi.ngoc77@gmail.com" userId="S::urn:spo:guest#bich.ngo.thi.ngoc77@gmail.com::" providerId="AD" clId="Web-{974F346C-B4E1-2A1D-7161-7C2F7EB0B05D}" dt="2024-11-07T01:07:34.181" v="0"/>
        <pc:sldMkLst>
          <pc:docMk/>
          <pc:sldMk cId="3556880940" sldId="350"/>
        </pc:sldMkLst>
        <pc:spChg chg="add">
          <ac:chgData name="bich.ngo.thi.ngoc77@gmail.com" userId="S::urn:spo:guest#bich.ngo.thi.ngoc77@gmail.com::" providerId="AD" clId="Web-{974F346C-B4E1-2A1D-7161-7C2F7EB0B05D}" dt="2024-11-07T01:07:34.181" v="0"/>
          <ac:spMkLst>
            <pc:docMk/>
            <pc:sldMk cId="3556880940" sldId="350"/>
            <ac:spMk id="6" creationId="{1A520F40-97FC-28D9-0C90-200576A6D902}"/>
          </ac:spMkLst>
        </pc:spChg>
      </pc:sldChg>
      <pc:sldChg chg="addSp">
        <pc:chgData name="bich.ngo.thi.ngoc77@gmail.com" userId="S::urn:spo:guest#bich.ngo.thi.ngoc77@gmail.com::" providerId="AD" clId="Web-{974F346C-B4E1-2A1D-7161-7C2F7EB0B05D}" dt="2024-11-07T01:07:42.290" v="1"/>
        <pc:sldMkLst>
          <pc:docMk/>
          <pc:sldMk cId="2611343552" sldId="354"/>
        </pc:sldMkLst>
        <pc:spChg chg="add">
          <ac:chgData name="bich.ngo.thi.ngoc77@gmail.com" userId="S::urn:spo:guest#bich.ngo.thi.ngoc77@gmail.com::" providerId="AD" clId="Web-{974F346C-B4E1-2A1D-7161-7C2F7EB0B05D}" dt="2024-11-07T01:07:42.290" v="1"/>
          <ac:spMkLst>
            <pc:docMk/>
            <pc:sldMk cId="2611343552" sldId="354"/>
            <ac:spMk id="6" creationId="{B14F2C10-FE3E-D0B2-81D0-FF12F71014B5}"/>
          </ac:spMkLst>
        </pc:spChg>
      </pc:sldChg>
      <pc:sldChg chg="modSp">
        <pc:chgData name="bich.ngo.thi.ngoc77@gmail.com" userId="S::urn:spo:guest#bich.ngo.thi.ngoc77@gmail.com::" providerId="AD" clId="Web-{974F346C-B4E1-2A1D-7161-7C2F7EB0B05D}" dt="2024-11-07T02:11:19.726" v="90" actId="1076"/>
        <pc:sldMkLst>
          <pc:docMk/>
          <pc:sldMk cId="1687150176" sldId="359"/>
        </pc:sldMkLst>
        <pc:spChg chg="mod">
          <ac:chgData name="bich.ngo.thi.ngoc77@gmail.com" userId="S::urn:spo:guest#bich.ngo.thi.ngoc77@gmail.com::" providerId="AD" clId="Web-{974F346C-B4E1-2A1D-7161-7C2F7EB0B05D}" dt="2024-11-07T02:10:45.007" v="84" actId="1076"/>
          <ac:spMkLst>
            <pc:docMk/>
            <pc:sldMk cId="1687150176" sldId="359"/>
            <ac:spMk id="6" creationId="{90A86FC7-AF99-4FE2-AA24-D4962CBB14DB}"/>
          </ac:spMkLst>
        </pc:spChg>
        <pc:spChg chg="mod">
          <ac:chgData name="bich.ngo.thi.ngoc77@gmail.com" userId="S::urn:spo:guest#bich.ngo.thi.ngoc77@gmail.com::" providerId="AD" clId="Web-{974F346C-B4E1-2A1D-7161-7C2F7EB0B05D}" dt="2024-11-07T02:11:19.726" v="90" actId="1076"/>
          <ac:spMkLst>
            <pc:docMk/>
            <pc:sldMk cId="1687150176" sldId="359"/>
            <ac:spMk id="7" creationId="{49611C70-DE91-4EDF-8274-D13D7058203F}"/>
          </ac:spMkLst>
        </pc:spChg>
        <pc:picChg chg="mod">
          <ac:chgData name="bich.ngo.thi.ngoc77@gmail.com" userId="S::urn:spo:guest#bich.ngo.thi.ngoc77@gmail.com::" providerId="AD" clId="Web-{974F346C-B4E1-2A1D-7161-7C2F7EB0B05D}" dt="2024-11-07T02:10:38.756" v="83" actId="1076"/>
          <ac:picMkLst>
            <pc:docMk/>
            <pc:sldMk cId="1687150176" sldId="359"/>
            <ac:picMk id="5" creationId="{7382BFB3-75FE-4106-8D94-B642EDC9EAA4}"/>
          </ac:picMkLst>
        </pc:picChg>
      </pc:sldChg>
      <pc:sldChg chg="addSp delSp modSp">
        <pc:chgData name="bich.ngo.thi.ngoc77@gmail.com" userId="S::urn:spo:guest#bich.ngo.thi.ngoc77@gmail.com::" providerId="AD" clId="Web-{974F346C-B4E1-2A1D-7161-7C2F7EB0B05D}" dt="2024-11-07T02:06:04.435" v="74" actId="20577"/>
        <pc:sldMkLst>
          <pc:docMk/>
          <pc:sldMk cId="1284319243" sldId="361"/>
        </pc:sldMkLst>
        <pc:spChg chg="add mod">
          <ac:chgData name="bich.ngo.thi.ngoc77@gmail.com" userId="S::urn:spo:guest#bich.ngo.thi.ngoc77@gmail.com::" providerId="AD" clId="Web-{974F346C-B4E1-2A1D-7161-7C2F7EB0B05D}" dt="2024-11-07T02:06:04.435" v="74" actId="20577"/>
          <ac:spMkLst>
            <pc:docMk/>
            <pc:sldMk cId="1284319243" sldId="361"/>
            <ac:spMk id="4" creationId="{02C638E1-CDBB-B1CA-935F-D029D14238A0}"/>
          </ac:spMkLst>
        </pc:spChg>
        <pc:spChg chg="del mod">
          <ac:chgData name="bich.ngo.thi.ngoc77@gmail.com" userId="S::urn:spo:guest#bich.ngo.thi.ngoc77@gmail.com::" providerId="AD" clId="Web-{974F346C-B4E1-2A1D-7161-7C2F7EB0B05D}" dt="2024-11-07T01:33:53.639" v="37"/>
          <ac:spMkLst>
            <pc:docMk/>
            <pc:sldMk cId="1284319243" sldId="361"/>
            <ac:spMk id="6" creationId="{C8880916-A6BB-4C37-A857-8F24BE55501A}"/>
          </ac:spMkLst>
        </pc:spChg>
        <pc:picChg chg="mod">
          <ac:chgData name="bich.ngo.thi.ngoc77@gmail.com" userId="S::urn:spo:guest#bich.ngo.thi.ngoc77@gmail.com::" providerId="AD" clId="Web-{974F346C-B4E1-2A1D-7161-7C2F7EB0B05D}" dt="2024-11-07T01:40:53.247" v="56" actId="1076"/>
          <ac:picMkLst>
            <pc:docMk/>
            <pc:sldMk cId="1284319243" sldId="361"/>
            <ac:picMk id="8" creationId="{8038DA9E-7E5A-412B-A16C-3C24A0DAF1D1}"/>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148CD9D-103C-4170-88CE-B9ED5A85F182}" type="datetimeFigureOut">
              <a:rPr lang="en-US" smtClean="0"/>
              <a:t>11/8/2024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3921B12-308D-4E59-A1BE-7760ADED21A5}" type="slidenum">
              <a:rPr lang="en-US" smtClean="0"/>
              <a:t>‹#›</a:t>
            </a:fld>
            <a:endParaRPr lang="en-US"/>
          </a:p>
        </p:txBody>
      </p:sp>
    </p:spTree>
    <p:extLst>
      <p:ext uri="{BB962C8B-B14F-4D97-AF65-F5344CB8AC3E}">
        <p14:creationId xmlns:p14="http://schemas.microsoft.com/office/powerpoint/2010/main" val="28406309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3921B12-308D-4E59-A1BE-7760ADED21A5}" type="slidenum">
              <a:rPr lang="en-US" smtClean="0"/>
              <a:t>3</a:t>
            </a:fld>
            <a:endParaRPr lang="en-US"/>
          </a:p>
        </p:txBody>
      </p:sp>
    </p:spTree>
    <p:extLst>
      <p:ext uri="{BB962C8B-B14F-4D97-AF65-F5344CB8AC3E}">
        <p14:creationId xmlns:p14="http://schemas.microsoft.com/office/powerpoint/2010/main" val="16864033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3921B12-308D-4E59-A1BE-7760ADED21A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788814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3921B12-308D-4E59-A1BE-7760ADED21A5}" type="slidenum">
              <a:rPr lang="en-US" smtClean="0"/>
              <a:t>15</a:t>
            </a:fld>
            <a:endParaRPr lang="en-US"/>
          </a:p>
        </p:txBody>
      </p:sp>
    </p:spTree>
    <p:extLst>
      <p:ext uri="{BB962C8B-B14F-4D97-AF65-F5344CB8AC3E}">
        <p14:creationId xmlns:p14="http://schemas.microsoft.com/office/powerpoint/2010/main" val="25800936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3921B12-308D-4E59-A1BE-7760ADED21A5}" type="slidenum">
              <a:rPr lang="en-US" smtClean="0"/>
              <a:t>17</a:t>
            </a:fld>
            <a:endParaRPr lang="en-US"/>
          </a:p>
        </p:txBody>
      </p:sp>
    </p:spTree>
    <p:extLst>
      <p:ext uri="{BB962C8B-B14F-4D97-AF65-F5344CB8AC3E}">
        <p14:creationId xmlns:p14="http://schemas.microsoft.com/office/powerpoint/2010/main" val="19081363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3921B12-308D-4E59-A1BE-7760ADED21A5}" type="slidenum">
              <a:rPr lang="en-US" smtClean="0"/>
              <a:t>22</a:t>
            </a:fld>
            <a:endParaRPr lang="en-US"/>
          </a:p>
        </p:txBody>
      </p:sp>
    </p:spTree>
    <p:extLst>
      <p:ext uri="{BB962C8B-B14F-4D97-AF65-F5344CB8AC3E}">
        <p14:creationId xmlns:p14="http://schemas.microsoft.com/office/powerpoint/2010/main" val="31241892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3921B12-308D-4E59-A1BE-7760ADED21A5}" type="slidenum">
              <a:rPr lang="en-US" smtClean="0"/>
              <a:t>23</a:t>
            </a:fld>
            <a:endParaRPr lang="en-US"/>
          </a:p>
        </p:txBody>
      </p:sp>
    </p:spTree>
    <p:extLst>
      <p:ext uri="{BB962C8B-B14F-4D97-AF65-F5344CB8AC3E}">
        <p14:creationId xmlns:p14="http://schemas.microsoft.com/office/powerpoint/2010/main" val="5707102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3921B12-308D-4E59-A1BE-7760ADED21A5}" type="slidenum">
              <a:rPr lang="en-US" smtClean="0"/>
              <a:t>27</a:t>
            </a:fld>
            <a:endParaRPr lang="en-US"/>
          </a:p>
        </p:txBody>
      </p:sp>
    </p:spTree>
    <p:extLst>
      <p:ext uri="{BB962C8B-B14F-4D97-AF65-F5344CB8AC3E}">
        <p14:creationId xmlns:p14="http://schemas.microsoft.com/office/powerpoint/2010/main" val="29251912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E1514C-5E56-4738-A1FF-4B1CFD2A3E36}" type="slidenum">
              <a:rPr kumimoji="0" lang="en-US" sz="1100" b="0" i="0" u="none" strike="noStrike" kern="1200" cap="none" spc="0" normalizeH="0" baseline="0" noProof="0" smtClean="0">
                <a:ln>
                  <a:noFill/>
                </a:ln>
                <a:solidFill>
                  <a:srgbClr val="0074AF"/>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100" b="0" i="0" u="none" strike="noStrike" kern="1200" cap="none" spc="0" normalizeH="0" baseline="0" noProof="0">
              <a:ln>
                <a:noFill/>
              </a:ln>
              <a:solidFill>
                <a:srgbClr val="0074AF"/>
              </a:solidFill>
              <a:effectLst/>
              <a:uLnTx/>
              <a:uFillTx/>
              <a:latin typeface="Segoe UI"/>
              <a:ea typeface="+mn-ea"/>
              <a:cs typeface="+mn-cs"/>
            </a:endParaRPr>
          </a:p>
        </p:txBody>
      </p:sp>
      <p:sp>
        <p:nvSpPr>
          <p:cNvPr id="5" name="Rectangle 4"/>
          <p:cNvSpPr/>
          <p:nvPr userDrawn="1"/>
        </p:nvSpPr>
        <p:spPr>
          <a:xfrm>
            <a:off x="0" y="0"/>
            <a:ext cx="12192000" cy="11480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26296236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CEEE197-7B3D-420C-8D35-83CAE6B36171}"/>
              </a:ext>
            </a:extLst>
          </p:cNvPr>
          <p:cNvSpPr>
            <a:spLocks noGrp="1"/>
          </p:cNvSpPr>
          <p:nvPr>
            <p:ph type="title" hasCustomPrompt="1"/>
          </p:nvPr>
        </p:nvSpPr>
        <p:spPr>
          <a:solidFill>
            <a:schemeClr val="bg1">
              <a:lumMod val="95000"/>
            </a:schemeClr>
          </a:solidFill>
        </p:spPr>
        <p:txBody>
          <a:bodyPr vert="horz" lIns="457200" tIns="45720" rIns="457200" bIns="45720" rtlCol="0" anchor="ctr">
            <a:noAutofit/>
          </a:bodyPr>
          <a:lstStyle>
            <a:lvl1pPr>
              <a:defRPr lang="en-US" sz="3400" spc="160" baseline="0" dirty="0"/>
            </a:lvl1pPr>
          </a:lstStyle>
          <a:p>
            <a:pPr lvl="0"/>
            <a:r>
              <a:rPr lang="en-US"/>
              <a:t>CLICK TO EDIT MASTER TITLE STYLE</a:t>
            </a:r>
          </a:p>
        </p:txBody>
      </p:sp>
    </p:spTree>
    <p:extLst>
      <p:ext uri="{BB962C8B-B14F-4D97-AF65-F5344CB8AC3E}">
        <p14:creationId xmlns:p14="http://schemas.microsoft.com/office/powerpoint/2010/main" val="2901761914"/>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l" defTabSz="609630" rtl="0" eaLnBrk="1" fontAlgn="auto" latinLnBrk="0" hangingPunct="1">
              <a:lnSpc>
                <a:spcPct val="100000"/>
              </a:lnSpc>
              <a:spcBef>
                <a:spcPts val="0"/>
              </a:spcBef>
              <a:spcAft>
                <a:spcPts val="0"/>
              </a:spcAft>
              <a:buClrTx/>
              <a:buSzTx/>
              <a:buFontTx/>
              <a:buNone/>
              <a:tabLst/>
              <a:defRPr/>
            </a:pPr>
            <a:fld id="{1D8BD707-D9CF-40AE-B4C6-C98DA3205C09}" type="datetimeFigureOut">
              <a:rPr kumimoji="0" lang="en-US" sz="8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l" defTabSz="609630" rtl="0" eaLnBrk="1" fontAlgn="auto" latinLnBrk="0" hangingPunct="1">
                <a:lnSpc>
                  <a:spcPct val="100000"/>
                </a:lnSpc>
                <a:spcBef>
                  <a:spcPts val="0"/>
                </a:spcBef>
                <a:spcAft>
                  <a:spcPts val="0"/>
                </a:spcAft>
                <a:buClrTx/>
                <a:buSzTx/>
                <a:buFontTx/>
                <a:buNone/>
                <a:tabLst/>
                <a:defRPr/>
              </a:pPr>
              <a:t>11/8/2024</a:t>
            </a:fld>
            <a:endParaRPr kumimoji="0" lang="en-US" sz="8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3" name="Footer Placeholder 2"/>
          <p:cNvSpPr>
            <a:spLocks noGrp="1"/>
          </p:cNvSpPr>
          <p:nvPr>
            <p:ph type="ftr" sz="quarter" idx="11"/>
          </p:nvPr>
        </p:nvSpPr>
        <p:spPr/>
        <p:txBody>
          <a:bodyPr/>
          <a:lstStyle/>
          <a:p>
            <a:pPr marL="0" marR="0" lvl="0" indent="0" algn="ctr" defTabSz="60963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60963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8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60963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0754475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CEEE197-7B3D-420C-8D35-83CAE6B36171}"/>
              </a:ext>
            </a:extLst>
          </p:cNvPr>
          <p:cNvSpPr>
            <a:spLocks noGrp="1"/>
          </p:cNvSpPr>
          <p:nvPr>
            <p:ph type="title" hasCustomPrompt="1"/>
          </p:nvPr>
        </p:nvSpPr>
        <p:spPr>
          <a:solidFill>
            <a:schemeClr val="bg1">
              <a:lumMod val="95000"/>
            </a:schemeClr>
          </a:solidFill>
        </p:spPr>
        <p:txBody>
          <a:bodyPr vert="horz" lIns="457200" tIns="45720" rIns="457200" bIns="45720" rtlCol="0" anchor="ctr">
            <a:noAutofit/>
          </a:bodyPr>
          <a:lstStyle>
            <a:lvl1pPr>
              <a:defRPr lang="en-US" sz="3400" spc="160" baseline="0" dirty="0"/>
            </a:lvl1pPr>
          </a:lstStyle>
          <a:p>
            <a:pPr lvl="0"/>
            <a:r>
              <a:rPr lang="en-US"/>
              <a:t>CLICK TO EDIT MASTER TITLE STYLE</a:t>
            </a:r>
          </a:p>
        </p:txBody>
      </p:sp>
    </p:spTree>
    <p:extLst>
      <p:ext uri="{BB962C8B-B14F-4D97-AF65-F5344CB8AC3E}">
        <p14:creationId xmlns:p14="http://schemas.microsoft.com/office/powerpoint/2010/main" val="261625311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4.xml"/><Relationship Id="rId1"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p:nvPr userDrawn="1"/>
        </p:nvSpPr>
        <p:spPr>
          <a:xfrm>
            <a:off x="0" y="0"/>
            <a:ext cx="12192000" cy="1050758"/>
          </a:xfrm>
          <a:prstGeom prst="rect">
            <a:avLst/>
          </a:prstGeom>
        </p:spPr>
        <p:txBody>
          <a:bodyPr vert="horz" lIns="457200" tIns="45720" rIns="457200" bIns="45720" rtlCol="0" anchor="ctr">
            <a:noAutofit/>
          </a:bodyPr>
          <a:lstStyle/>
          <a:p>
            <a:pPr lvl="0" algn="ctr">
              <a:lnSpc>
                <a:spcPct val="90000"/>
              </a:lnSpc>
              <a:spcBef>
                <a:spcPct val="0"/>
              </a:spcBef>
              <a:buNone/>
              <a:tabLst>
                <a:tab pos="10579100" algn="l"/>
              </a:tabLst>
            </a:pPr>
            <a:endParaRPr lang="en-US" sz="3400" b="0" i="0" spc="160" baseline="0">
              <a:gradFill>
                <a:gsLst>
                  <a:gs pos="0">
                    <a:schemeClr val="tx2"/>
                  </a:gs>
                  <a:gs pos="100000">
                    <a:schemeClr val="tx2"/>
                  </a:gs>
                </a:gsLst>
                <a:lin ang="5400000" scaled="1"/>
              </a:gradFill>
              <a:latin typeface="Segoe UI Semibold" panose="020B0702040204020203" pitchFamily="34" charset="0"/>
              <a:ea typeface="+mj-ea"/>
              <a:cs typeface="Segoe UI Semibold" panose="020B0702040204020203" pitchFamily="34" charset="0"/>
            </a:endParaRPr>
          </a:p>
        </p:txBody>
      </p:sp>
      <p:sp>
        <p:nvSpPr>
          <p:cNvPr id="2" name="Title Placeholder 1"/>
          <p:cNvSpPr>
            <a:spLocks noGrp="1"/>
          </p:cNvSpPr>
          <p:nvPr>
            <p:ph type="title"/>
          </p:nvPr>
        </p:nvSpPr>
        <p:spPr>
          <a:xfrm>
            <a:off x="0" y="0"/>
            <a:ext cx="12192000" cy="1050758"/>
          </a:xfrm>
          <a:prstGeom prst="rect">
            <a:avLst/>
          </a:prstGeom>
        </p:spPr>
        <p:txBody>
          <a:bodyPr vert="horz" lIns="457200" tIns="45720" rIns="457200" bIns="45720" rtlCol="0" anchor="ctr">
            <a:noAutofit/>
          </a:bodyPr>
          <a:lstStyle/>
          <a:p>
            <a:pPr lvl="0" algn="ctr" defTabSz="914400" rtl="0" eaLnBrk="1" latinLnBrk="0" hangingPunct="1">
              <a:lnSpc>
                <a:spcPct val="90000"/>
              </a:lnSpc>
              <a:spcBef>
                <a:spcPct val="0"/>
              </a:spcBef>
              <a:buNone/>
              <a:tabLst>
                <a:tab pos="10579100" algn="l"/>
              </a:tabLst>
            </a:pPr>
            <a:r>
              <a:rPr lang="en-US"/>
              <a:t>Click to edit Master title style</a:t>
            </a:r>
          </a:p>
        </p:txBody>
      </p:sp>
      <p:sp>
        <p:nvSpPr>
          <p:cNvPr id="3" name="Text Placeholder 2"/>
          <p:cNvSpPr>
            <a:spLocks noGrp="1"/>
          </p:cNvSpPr>
          <p:nvPr>
            <p:ph type="body" idx="1"/>
          </p:nvPr>
        </p:nvSpPr>
        <p:spPr>
          <a:xfrm>
            <a:off x="0" y="1275347"/>
            <a:ext cx="12192000" cy="1949765"/>
          </a:xfrm>
          <a:prstGeom prst="rect">
            <a:avLst/>
          </a:prstGeom>
        </p:spPr>
        <p:txBody>
          <a:bodyPr vert="horz" lIns="457200" tIns="45720" rIns="457200" bIns="4572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4"/>
          </p:nvPr>
        </p:nvSpPr>
        <p:spPr>
          <a:xfrm>
            <a:off x="9188115" y="6316156"/>
            <a:ext cx="2743200" cy="365125"/>
          </a:xfrm>
          <a:prstGeom prst="rect">
            <a:avLst/>
          </a:prstGeom>
        </p:spPr>
        <p:txBody>
          <a:bodyPr vert="horz" lIns="91440" tIns="45720" rIns="91440" bIns="45720" rtlCol="0" anchor="ctr"/>
          <a:lstStyle>
            <a:lvl1pPr algn="r">
              <a:defRPr sz="1100">
                <a:solidFill>
                  <a:schemeClr val="tx2"/>
                </a:solidFill>
              </a:defRPr>
            </a:lvl1pPr>
          </a:lstStyle>
          <a:p>
            <a:fld id="{5AE1514C-5E56-4738-A1FF-4B1CFD2A3E36}" type="slidenum">
              <a:rPr lang="en-US" smtClean="0"/>
              <a:pPr/>
              <a:t>‹#›</a:t>
            </a:fld>
            <a:endParaRPr lang="en-US"/>
          </a:p>
        </p:txBody>
      </p:sp>
    </p:spTree>
    <p:extLst>
      <p:ext uri="{BB962C8B-B14F-4D97-AF65-F5344CB8AC3E}">
        <p14:creationId xmlns:p14="http://schemas.microsoft.com/office/powerpoint/2010/main" val="2054790247"/>
      </p:ext>
    </p:extLst>
  </p:cSld>
  <p:clrMap bg1="lt1" tx1="dk1" bg2="lt2" tx2="dk2" accent1="accent1" accent2="accent2" accent3="accent3" accent4="accent4" accent5="accent5" accent6="accent6" hlink="hlink" folHlink="folHlink"/>
  <p:sldLayoutIdLst>
    <p:sldLayoutId id="2147483661" r:id="rId1"/>
    <p:sldLayoutId id="2147483662" r:id="rId2"/>
  </p:sldLayoutIdLst>
  <p:hf hdr="0" dt="0"/>
  <p:txStyles>
    <p:titleStyle>
      <a:lvl1pPr algn="ctr" defTabSz="914400" rtl="0" eaLnBrk="1" latinLnBrk="0" hangingPunct="1">
        <a:lnSpc>
          <a:spcPct val="90000"/>
        </a:lnSpc>
        <a:spcBef>
          <a:spcPct val="0"/>
        </a:spcBef>
        <a:buNone/>
        <a:tabLst>
          <a:tab pos="10579100" algn="l"/>
        </a:tabLst>
        <a:defRPr lang="en-US" sz="3400" b="0" i="0" kern="1200" spc="160" baseline="0" dirty="0">
          <a:gradFill>
            <a:gsLst>
              <a:gs pos="0">
                <a:schemeClr val="tx2"/>
              </a:gs>
              <a:gs pos="100000">
                <a:schemeClr val="tx2"/>
              </a:gs>
            </a:gsLst>
            <a:lin ang="5400000" scaled="1"/>
          </a:gradFill>
          <a:latin typeface="Segoe UI Semibold" panose="020B0702040204020203" pitchFamily="34" charset="0"/>
          <a:ea typeface="+mj-ea"/>
          <a:cs typeface="Segoe UI Semibold" panose="020B0702040204020203" pitchFamily="34" charset="0"/>
        </a:defRPr>
      </a:lvl1pPr>
    </p:titleStyle>
    <p:bodyStyle>
      <a:lvl1pPr marL="0" indent="0" algn="ctr" defTabSz="914400" rtl="0" eaLnBrk="1" latinLnBrk="0" hangingPunct="1">
        <a:lnSpc>
          <a:spcPct val="90000"/>
        </a:lnSpc>
        <a:spcBef>
          <a:spcPts val="1000"/>
        </a:spcBef>
        <a:buFont typeface="Arial" panose="020B0604020202020204" pitchFamily="34" charset="0"/>
        <a:buNone/>
        <a:defRPr sz="2800" kern="1200">
          <a:solidFill>
            <a:schemeClr val="tx1">
              <a:lumMod val="85000"/>
              <a:lumOff val="15000"/>
            </a:schemeClr>
          </a:solidFill>
          <a:latin typeface="+mj-lt"/>
          <a:ea typeface="+mn-ea"/>
          <a:cs typeface="+mn-cs"/>
        </a:defRPr>
      </a:lvl1pPr>
      <a:lvl2pPr marL="0" indent="0" algn="ctr" defTabSz="914400" rtl="0" eaLnBrk="1" latinLnBrk="0" hangingPunct="1">
        <a:lnSpc>
          <a:spcPct val="90000"/>
        </a:lnSpc>
        <a:spcBef>
          <a:spcPts val="500"/>
        </a:spcBef>
        <a:buFont typeface="Arial" panose="020B0604020202020204" pitchFamily="34" charset="0"/>
        <a:buNone/>
        <a:defRPr sz="2000" kern="1200">
          <a:solidFill>
            <a:schemeClr val="tx2"/>
          </a:solidFill>
          <a:latin typeface="+mj-lt"/>
          <a:ea typeface="+mn-ea"/>
          <a:cs typeface="+mn-cs"/>
        </a:defRPr>
      </a:lvl2pPr>
      <a:lvl3pPr marL="0" indent="0" algn="ctr" defTabSz="914400" rtl="0" eaLnBrk="1" latinLnBrk="0" hangingPunct="1">
        <a:lnSpc>
          <a:spcPct val="90000"/>
        </a:lnSpc>
        <a:spcBef>
          <a:spcPts val="1200"/>
        </a:spcBef>
        <a:spcAft>
          <a:spcPts val="1200"/>
        </a:spcAft>
        <a:buFont typeface="Arial" panose="020B0604020202020204" pitchFamily="34" charset="0"/>
        <a:buNone/>
        <a:defRPr sz="2000" b="1" kern="1200">
          <a:solidFill>
            <a:schemeClr val="tx2"/>
          </a:solidFill>
          <a:latin typeface="+mn-lt"/>
          <a:ea typeface="+mn-ea"/>
          <a:cs typeface="+mn-cs"/>
        </a:defRPr>
      </a:lvl3pPr>
      <a:lvl4pPr marL="0" indent="0" algn="ctr" defTabSz="914400" rtl="0" eaLnBrk="1" latinLnBrk="0" hangingPunct="1">
        <a:lnSpc>
          <a:spcPct val="90000"/>
        </a:lnSpc>
        <a:spcBef>
          <a:spcPts val="500"/>
        </a:spcBef>
        <a:buFont typeface="Arial" panose="020B0604020202020204" pitchFamily="34" charset="0"/>
        <a:buNone/>
        <a:defRPr sz="1600" kern="1200">
          <a:solidFill>
            <a:schemeClr val="tx1">
              <a:lumMod val="85000"/>
              <a:lumOff val="15000"/>
            </a:schemeClr>
          </a:solidFill>
          <a:latin typeface="+mn-lt"/>
          <a:ea typeface="+mn-ea"/>
          <a:cs typeface="+mn-cs"/>
        </a:defRPr>
      </a:lvl4pPr>
      <a:lvl5pPr marL="0" indent="0" algn="ctr" defTabSz="914400" rtl="0" eaLnBrk="1" latinLnBrk="0" hangingPunct="1">
        <a:lnSpc>
          <a:spcPct val="90000"/>
        </a:lnSpc>
        <a:spcBef>
          <a:spcPts val="500"/>
        </a:spcBef>
        <a:spcAft>
          <a:spcPts val="1200"/>
        </a:spcAft>
        <a:buFont typeface="Arial" panose="020B0604020202020204" pitchFamily="34" charset="0"/>
        <a:buNone/>
        <a:defRPr sz="1400" kern="1200">
          <a:solidFill>
            <a:schemeClr val="tx1">
              <a:lumMod val="85000"/>
              <a:lumOff val="1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183092"/>
            <a:ext cx="5486400" cy="762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304800" y="1066800"/>
            <a:ext cx="5486400" cy="301730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304800" y="4237567"/>
            <a:ext cx="1422400" cy="243417"/>
          </a:xfrm>
          <a:prstGeom prst="rect">
            <a:avLst/>
          </a:prstGeom>
        </p:spPr>
        <p:txBody>
          <a:bodyPr vert="horz" lIns="91440" tIns="45720" rIns="91440" bIns="45720" rtlCol="0" anchor="ctr"/>
          <a:lstStyle>
            <a:lvl1pPr algn="l">
              <a:defRPr sz="800">
                <a:solidFill>
                  <a:schemeClr val="tx1">
                    <a:tint val="75000"/>
                  </a:schemeClr>
                </a:solidFill>
              </a:defRPr>
            </a:lvl1pPr>
          </a:lstStyle>
          <a:p>
            <a:fld id="{1D8BD707-D9CF-40AE-B4C6-C98DA3205C09}" type="datetimeFigureOut">
              <a:rPr lang="en-US" smtClean="0"/>
              <a:pPr/>
              <a:t>11/8/2024</a:t>
            </a:fld>
            <a:endParaRPr lang="en-US"/>
          </a:p>
        </p:txBody>
      </p:sp>
      <p:sp>
        <p:nvSpPr>
          <p:cNvPr id="5" name="Footer Placeholder 4"/>
          <p:cNvSpPr>
            <a:spLocks noGrp="1"/>
          </p:cNvSpPr>
          <p:nvPr>
            <p:ph type="ftr" sz="quarter" idx="3"/>
          </p:nvPr>
        </p:nvSpPr>
        <p:spPr>
          <a:xfrm>
            <a:off x="2082800" y="4237567"/>
            <a:ext cx="1930400" cy="243417"/>
          </a:xfrm>
          <a:prstGeom prst="rect">
            <a:avLst/>
          </a:prstGeom>
        </p:spPr>
        <p:txBody>
          <a:bodyPr vert="horz" lIns="91440" tIns="45720" rIns="91440" bIns="45720" rtlCol="0" anchor="ctr"/>
          <a:lstStyle>
            <a:lvl1pPr algn="ctr">
              <a:defRPr sz="8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368800" y="4237567"/>
            <a:ext cx="1422400" cy="243417"/>
          </a:xfrm>
          <a:prstGeom prst="rect">
            <a:avLst/>
          </a:prstGeom>
        </p:spPr>
        <p:txBody>
          <a:bodyPr vert="horz" lIns="91440" tIns="45720" rIns="91440" bIns="45720" rtlCol="0" anchor="ctr"/>
          <a:lstStyle>
            <a:lvl1pPr algn="r">
              <a:defRPr sz="800">
                <a:solidFill>
                  <a:schemeClr val="tx1">
                    <a:tint val="75000"/>
                  </a:schemeClr>
                </a:solidFill>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3934639602"/>
      </p:ext>
    </p:extLst>
  </p:cSld>
  <p:clrMap bg1="lt1" tx1="dk1" bg2="lt2" tx2="dk2" accent1="accent1" accent2="accent2" accent3="accent3" accent4="accent4" accent5="accent5" accent6="accent6" hlink="hlink" folHlink="folHlink"/>
  <p:sldLayoutIdLst>
    <p:sldLayoutId id="2147483664" r:id="rId1"/>
    <p:sldLayoutId id="2147483665" r:id="rId2"/>
  </p:sldLayoutIdLst>
  <p:txStyles>
    <p:titleStyle>
      <a:lvl1pPr algn="ctr" defTabSz="609630" rtl="0" eaLnBrk="1" latinLnBrk="0" hangingPunct="1">
        <a:spcBef>
          <a:spcPct val="0"/>
        </a:spcBef>
        <a:buNone/>
        <a:defRPr sz="2933" kern="1200">
          <a:solidFill>
            <a:schemeClr val="tx1"/>
          </a:solidFill>
          <a:latin typeface="+mj-lt"/>
          <a:ea typeface="+mj-ea"/>
          <a:cs typeface="+mj-cs"/>
        </a:defRPr>
      </a:lvl1pPr>
    </p:titleStyle>
    <p:bodyStyle>
      <a:lvl1pPr marL="228611" indent="-228611" algn="l" defTabSz="609630" rtl="0" eaLnBrk="1" latinLnBrk="0" hangingPunct="1">
        <a:spcBef>
          <a:spcPct val="20000"/>
        </a:spcBef>
        <a:buFont typeface="Arial" pitchFamily="34" charset="0"/>
        <a:buChar char="•"/>
        <a:defRPr sz="2133" kern="1200">
          <a:solidFill>
            <a:schemeClr val="tx1"/>
          </a:solidFill>
          <a:latin typeface="+mn-lt"/>
          <a:ea typeface="+mn-ea"/>
          <a:cs typeface="+mn-cs"/>
        </a:defRPr>
      </a:lvl1pPr>
      <a:lvl2pPr marL="495325" indent="-190510" algn="l" defTabSz="609630" rtl="0" eaLnBrk="1" latinLnBrk="0" hangingPunct="1">
        <a:spcBef>
          <a:spcPct val="20000"/>
        </a:spcBef>
        <a:buFont typeface="Arial" pitchFamily="34" charset="0"/>
        <a:buChar char="–"/>
        <a:defRPr sz="1867" kern="1200">
          <a:solidFill>
            <a:schemeClr val="tx1"/>
          </a:solidFill>
          <a:latin typeface="+mn-lt"/>
          <a:ea typeface="+mn-ea"/>
          <a:cs typeface="+mn-cs"/>
        </a:defRPr>
      </a:lvl2pPr>
      <a:lvl3pPr marL="762038" indent="-152408" algn="l" defTabSz="609630" rtl="0" eaLnBrk="1" latinLnBrk="0" hangingPunct="1">
        <a:spcBef>
          <a:spcPct val="20000"/>
        </a:spcBef>
        <a:buFont typeface="Arial" pitchFamily="34" charset="0"/>
        <a:buChar char="•"/>
        <a:defRPr sz="1600" kern="1200">
          <a:solidFill>
            <a:schemeClr val="tx1"/>
          </a:solidFill>
          <a:latin typeface="+mn-lt"/>
          <a:ea typeface="+mn-ea"/>
          <a:cs typeface="+mn-cs"/>
        </a:defRPr>
      </a:lvl3pPr>
      <a:lvl4pPr marL="1066853"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4pPr>
      <a:lvl5pPr marL="137166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5pPr>
      <a:lvl6pPr marL="167648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6pPr>
      <a:lvl7pPr marL="198129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7pPr>
      <a:lvl8pPr marL="228611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8pPr>
      <a:lvl9pPr marL="2590930"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9pPr>
    </p:bodyStyle>
    <p:otherStyle>
      <a:defPPr>
        <a:defRPr lang="en-US"/>
      </a:defPPr>
      <a:lvl1pPr marL="0" algn="l" defTabSz="609630" rtl="0" eaLnBrk="1" latinLnBrk="0" hangingPunct="1">
        <a:defRPr sz="1200" kern="1200">
          <a:solidFill>
            <a:schemeClr val="tx1"/>
          </a:solidFill>
          <a:latin typeface="+mn-lt"/>
          <a:ea typeface="+mn-ea"/>
          <a:cs typeface="+mn-cs"/>
        </a:defRPr>
      </a:lvl1pPr>
      <a:lvl2pPr marL="304815" algn="l" defTabSz="609630" rtl="0" eaLnBrk="1" latinLnBrk="0" hangingPunct="1">
        <a:defRPr sz="1200" kern="1200">
          <a:solidFill>
            <a:schemeClr val="tx1"/>
          </a:solidFill>
          <a:latin typeface="+mn-lt"/>
          <a:ea typeface="+mn-ea"/>
          <a:cs typeface="+mn-cs"/>
        </a:defRPr>
      </a:lvl2pPr>
      <a:lvl3pPr marL="609630" algn="l" defTabSz="609630" rtl="0" eaLnBrk="1" latinLnBrk="0" hangingPunct="1">
        <a:defRPr sz="1200" kern="1200">
          <a:solidFill>
            <a:schemeClr val="tx1"/>
          </a:solidFill>
          <a:latin typeface="+mn-lt"/>
          <a:ea typeface="+mn-ea"/>
          <a:cs typeface="+mn-cs"/>
        </a:defRPr>
      </a:lvl3pPr>
      <a:lvl4pPr marL="914446" algn="l" defTabSz="609630" rtl="0" eaLnBrk="1" latinLnBrk="0" hangingPunct="1">
        <a:defRPr sz="1200" kern="1200">
          <a:solidFill>
            <a:schemeClr val="tx1"/>
          </a:solidFill>
          <a:latin typeface="+mn-lt"/>
          <a:ea typeface="+mn-ea"/>
          <a:cs typeface="+mn-cs"/>
        </a:defRPr>
      </a:lvl4pPr>
      <a:lvl5pPr marL="1219261" algn="l" defTabSz="609630" rtl="0" eaLnBrk="1" latinLnBrk="0" hangingPunct="1">
        <a:defRPr sz="1200" kern="1200">
          <a:solidFill>
            <a:schemeClr val="tx1"/>
          </a:solidFill>
          <a:latin typeface="+mn-lt"/>
          <a:ea typeface="+mn-ea"/>
          <a:cs typeface="+mn-cs"/>
        </a:defRPr>
      </a:lvl5pPr>
      <a:lvl6pPr marL="1524076" algn="l" defTabSz="609630" rtl="0" eaLnBrk="1" latinLnBrk="0" hangingPunct="1">
        <a:defRPr sz="1200" kern="1200">
          <a:solidFill>
            <a:schemeClr val="tx1"/>
          </a:solidFill>
          <a:latin typeface="+mn-lt"/>
          <a:ea typeface="+mn-ea"/>
          <a:cs typeface="+mn-cs"/>
        </a:defRPr>
      </a:lvl6pPr>
      <a:lvl7pPr marL="1828891" algn="l" defTabSz="609630" rtl="0" eaLnBrk="1" latinLnBrk="0" hangingPunct="1">
        <a:defRPr sz="1200" kern="1200">
          <a:solidFill>
            <a:schemeClr val="tx1"/>
          </a:solidFill>
          <a:latin typeface="+mn-lt"/>
          <a:ea typeface="+mn-ea"/>
          <a:cs typeface="+mn-cs"/>
        </a:defRPr>
      </a:lvl7pPr>
      <a:lvl8pPr marL="2133707" algn="l" defTabSz="609630" rtl="0" eaLnBrk="1" latinLnBrk="0" hangingPunct="1">
        <a:defRPr sz="1200" kern="1200">
          <a:solidFill>
            <a:schemeClr val="tx1"/>
          </a:solidFill>
          <a:latin typeface="+mn-lt"/>
          <a:ea typeface="+mn-ea"/>
          <a:cs typeface="+mn-cs"/>
        </a:defRPr>
      </a:lvl8pPr>
      <a:lvl9pPr marL="2438522" algn="l" defTabSz="609630" rtl="0" eaLnBrk="1" latinLnBrk="0" hangingPunct="1">
        <a:defRPr sz="12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9.png"/><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8" Type="http://schemas.openxmlformats.org/officeDocument/2006/relationships/image" Target="../media/image18.svg"/><Relationship Id="rId13" Type="http://schemas.openxmlformats.org/officeDocument/2006/relationships/image" Target="../media/image10.png"/><Relationship Id="rId3" Type="http://schemas.openxmlformats.org/officeDocument/2006/relationships/image" Target="../media/image4.png"/><Relationship Id="rId7" Type="http://schemas.openxmlformats.org/officeDocument/2006/relationships/image" Target="../media/image17.png"/><Relationship Id="rId12" Type="http://schemas.openxmlformats.org/officeDocument/2006/relationships/image" Target="../media/image9.sv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16.svg"/><Relationship Id="rId11" Type="http://schemas.openxmlformats.org/officeDocument/2006/relationships/image" Target="../media/image8.png"/><Relationship Id="rId5" Type="http://schemas.openxmlformats.org/officeDocument/2006/relationships/image" Target="../media/image15.png"/><Relationship Id="rId10" Type="http://schemas.openxmlformats.org/officeDocument/2006/relationships/image" Target="../media/image7.svg"/><Relationship Id="rId4" Type="http://schemas.openxmlformats.org/officeDocument/2006/relationships/image" Target="../media/image5.svg"/><Relationship Id="rId9" Type="http://schemas.openxmlformats.org/officeDocument/2006/relationships/image" Target="../media/image6.png"/><Relationship Id="rId14" Type="http://schemas.openxmlformats.org/officeDocument/2006/relationships/image" Target="../media/image11.svg"/></Relationships>
</file>

<file path=ppt/slides/_rels/slide1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7.png"/><Relationship Id="rId3" Type="http://schemas.openxmlformats.org/officeDocument/2006/relationships/image" Target="../media/image4.png"/><Relationship Id="rId7" Type="http://schemas.openxmlformats.org/officeDocument/2006/relationships/image" Target="../media/image6.png"/><Relationship Id="rId12" Type="http://schemas.openxmlformats.org/officeDocument/2006/relationships/image" Target="../media/image11.sv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16.svg"/><Relationship Id="rId11" Type="http://schemas.openxmlformats.org/officeDocument/2006/relationships/image" Target="../media/image10.png"/><Relationship Id="rId5" Type="http://schemas.openxmlformats.org/officeDocument/2006/relationships/image" Target="../media/image15.png"/><Relationship Id="rId10" Type="http://schemas.openxmlformats.org/officeDocument/2006/relationships/image" Target="../media/image9.svg"/><Relationship Id="rId4" Type="http://schemas.openxmlformats.org/officeDocument/2006/relationships/image" Target="../media/image5.svg"/><Relationship Id="rId9" Type="http://schemas.openxmlformats.org/officeDocument/2006/relationships/image" Target="../media/image8.png"/><Relationship Id="rId14" Type="http://schemas.openxmlformats.org/officeDocument/2006/relationships/image" Target="../media/image18.svg"/></Relationships>
</file>

<file path=ppt/slides/_rels/slide2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image" Target="../media/image18.svg"/><Relationship Id="rId13" Type="http://schemas.openxmlformats.org/officeDocument/2006/relationships/image" Target="../media/image10.png"/><Relationship Id="rId3" Type="http://schemas.openxmlformats.org/officeDocument/2006/relationships/image" Target="../media/image4.png"/><Relationship Id="rId7" Type="http://schemas.openxmlformats.org/officeDocument/2006/relationships/image" Target="../media/image17.png"/><Relationship Id="rId12" Type="http://schemas.openxmlformats.org/officeDocument/2006/relationships/image" Target="../media/image9.sv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16.svg"/><Relationship Id="rId11" Type="http://schemas.openxmlformats.org/officeDocument/2006/relationships/image" Target="../media/image8.png"/><Relationship Id="rId5" Type="http://schemas.openxmlformats.org/officeDocument/2006/relationships/image" Target="../media/image15.png"/><Relationship Id="rId10" Type="http://schemas.openxmlformats.org/officeDocument/2006/relationships/image" Target="../media/image7.svg"/><Relationship Id="rId4" Type="http://schemas.openxmlformats.org/officeDocument/2006/relationships/image" Target="../media/image5.svg"/><Relationship Id="rId9" Type="http://schemas.openxmlformats.org/officeDocument/2006/relationships/image" Target="../media/image6.png"/><Relationship Id="rId14" Type="http://schemas.openxmlformats.org/officeDocument/2006/relationships/image" Target="../media/image11.svg"/></Relationships>
</file>

<file path=ppt/slides/_rels/slide2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3.xml"/><Relationship Id="rId6" Type="http://schemas.openxmlformats.org/officeDocument/2006/relationships/image" Target="../media/image7.sv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hyperlink" Target="https://www.microsoft.com/en-us/download/details.aspx?id=51205" TargetMode="External"/><Relationship Id="rId2" Type="http://schemas.openxmlformats.org/officeDocument/2006/relationships/hyperlink" Target="https://cran.r-project.org/bin/windows/base/" TargetMode="External"/><Relationship Id="rId1" Type="http://schemas.openxmlformats.org/officeDocument/2006/relationships/slideLayout" Target="../slideLayouts/slideLayout4.xml"/><Relationship Id="rId5" Type="http://schemas.openxmlformats.org/officeDocument/2006/relationships/image" Target="../media/image14.pn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8" Type="http://schemas.openxmlformats.org/officeDocument/2006/relationships/image" Target="../media/image18.svg"/><Relationship Id="rId13" Type="http://schemas.openxmlformats.org/officeDocument/2006/relationships/image" Target="../media/image10.png"/><Relationship Id="rId3" Type="http://schemas.openxmlformats.org/officeDocument/2006/relationships/image" Target="../media/image4.png"/><Relationship Id="rId7" Type="http://schemas.openxmlformats.org/officeDocument/2006/relationships/image" Target="../media/image17.png"/><Relationship Id="rId12" Type="http://schemas.openxmlformats.org/officeDocument/2006/relationships/image" Target="../media/image9.sv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16.svg"/><Relationship Id="rId11" Type="http://schemas.openxmlformats.org/officeDocument/2006/relationships/image" Target="../media/image8.png"/><Relationship Id="rId5" Type="http://schemas.openxmlformats.org/officeDocument/2006/relationships/image" Target="../media/image15.png"/><Relationship Id="rId10" Type="http://schemas.openxmlformats.org/officeDocument/2006/relationships/image" Target="../media/image7.svg"/><Relationship Id="rId4" Type="http://schemas.openxmlformats.org/officeDocument/2006/relationships/image" Target="../media/image5.svg"/><Relationship Id="rId9" Type="http://schemas.openxmlformats.org/officeDocument/2006/relationships/image" Target="../media/image6.png"/><Relationship Id="rId14" Type="http://schemas.openxmlformats.org/officeDocument/2006/relationships/image" Target="../media/image11.sv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EE9F8FC-6C2A-E5F6-210B-7963179138F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E1514C-5E56-4738-A1FF-4B1CFD2A3E36}" type="slidenum">
              <a:rPr kumimoji="0" lang="en-US" sz="1100" b="0" i="0" u="none" strike="noStrike" kern="1200" cap="none" spc="0" normalizeH="0" baseline="0" noProof="0" smtClean="0">
                <a:ln>
                  <a:noFill/>
                </a:ln>
                <a:solidFill>
                  <a:srgbClr val="0074AF"/>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100" b="0" i="0" u="none" strike="noStrike" kern="1200" cap="none" spc="0" normalizeH="0" baseline="0" noProof="0">
              <a:ln>
                <a:noFill/>
              </a:ln>
              <a:solidFill>
                <a:srgbClr val="0074AF"/>
              </a:solidFill>
              <a:effectLst/>
              <a:uLnTx/>
              <a:uFillTx/>
              <a:latin typeface="Segoe UI"/>
              <a:ea typeface="+mn-ea"/>
              <a:cs typeface="+mn-cs"/>
            </a:endParaRPr>
          </a:p>
        </p:txBody>
      </p:sp>
      <p:pic>
        <p:nvPicPr>
          <p:cNvPr id="3" name="Picture 2" descr="200+ ảnh làm slide PowerPoint cực đẹp, chuyên nghiệp không ...">
            <a:extLst>
              <a:ext uri="{FF2B5EF4-FFF2-40B4-BE49-F238E27FC236}">
                <a16:creationId xmlns:a16="http://schemas.microsoft.com/office/drawing/2014/main" id="{B85F8A08-CEC9-7590-9A84-6135FBE75441}"/>
              </a:ext>
            </a:extLst>
          </p:cNvPr>
          <p:cNvPicPr>
            <a:picLocks noChangeAspect="1"/>
          </p:cNvPicPr>
          <p:nvPr/>
        </p:nvPicPr>
        <p:blipFill>
          <a:blip r:embed="rId2"/>
          <a:stretch>
            <a:fillRect/>
          </a:stretch>
        </p:blipFill>
        <p:spPr>
          <a:xfrm>
            <a:off x="-4481" y="-95249"/>
            <a:ext cx="12200962" cy="6970057"/>
          </a:xfrm>
          <a:prstGeom prst="rect">
            <a:avLst/>
          </a:prstGeom>
        </p:spPr>
      </p:pic>
      <p:pic>
        <p:nvPicPr>
          <p:cNvPr id="5" name="Picture 4" descr="A yellow and grey sign with white squares and black text&#10;&#10;Description automatically generated">
            <a:extLst>
              <a:ext uri="{FF2B5EF4-FFF2-40B4-BE49-F238E27FC236}">
                <a16:creationId xmlns:a16="http://schemas.microsoft.com/office/drawing/2014/main" id="{6A0D3591-6EEC-8A21-920B-F22CF8344B3C}"/>
              </a:ext>
            </a:extLst>
          </p:cNvPr>
          <p:cNvPicPr>
            <a:picLocks noChangeAspect="1"/>
          </p:cNvPicPr>
          <p:nvPr/>
        </p:nvPicPr>
        <p:blipFill>
          <a:blip r:embed="rId3"/>
          <a:stretch>
            <a:fillRect/>
          </a:stretch>
        </p:blipFill>
        <p:spPr>
          <a:xfrm>
            <a:off x="651391" y="862853"/>
            <a:ext cx="10497012" cy="4784912"/>
          </a:xfrm>
          <a:prstGeom prst="rect">
            <a:avLst/>
          </a:prstGeom>
        </p:spPr>
      </p:pic>
      <p:sp>
        <p:nvSpPr>
          <p:cNvPr id="11" name="Rectangle 10" descr="TRỰC QUAN HÓA DỮ LIỆU VỚI​">
            <a:extLst>
              <a:ext uri="{FF2B5EF4-FFF2-40B4-BE49-F238E27FC236}">
                <a16:creationId xmlns:a16="http://schemas.microsoft.com/office/drawing/2014/main" id="{94968DA4-EDDC-6739-FAF8-EAA73ABD4F17}"/>
              </a:ext>
            </a:extLst>
          </p:cNvPr>
          <p:cNvSpPr/>
          <p:nvPr/>
        </p:nvSpPr>
        <p:spPr>
          <a:xfrm>
            <a:off x="652468" y="859971"/>
            <a:ext cx="8087001" cy="1030794"/>
          </a:xfrm>
          <a:prstGeom prst="rect">
            <a:avLst/>
          </a:prstGeom>
          <a:ln>
            <a:solidFill>
              <a:srgbClr val="4472C4"/>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4000" b="1" i="0" u="none" strike="noStrike" kern="1200" cap="none" spc="0" normalizeH="0" baseline="0" noProof="0">
              <a:ln>
                <a:noFill/>
              </a:ln>
              <a:solidFill>
                <a:srgbClr val="000000"/>
              </a:solidFill>
              <a:effectLst/>
              <a:uLnTx/>
              <a:uFillTx/>
              <a:latin typeface="Times New Roman"/>
              <a:ea typeface="+mn-ea"/>
              <a:cs typeface="Segoe UI"/>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a:ln>
                  <a:noFill/>
                </a:ln>
                <a:solidFill>
                  <a:srgbClr val="000000"/>
                </a:solidFill>
                <a:effectLst/>
                <a:uLnTx/>
                <a:uFillTx/>
                <a:latin typeface="Times New Roman"/>
                <a:ea typeface="+mn-ea"/>
                <a:cs typeface="Segoe UI"/>
              </a:rPr>
              <a:t>TRỰC QUAN HÓA DỮ LIỆU </a:t>
            </a:r>
            <a:r>
              <a:rPr lang="en-US" sz="4000" b="1">
                <a:solidFill>
                  <a:srgbClr val="000000"/>
                </a:solidFill>
                <a:latin typeface="Times New Roman"/>
                <a:cs typeface="Segoe UI"/>
              </a:rPr>
              <a:t>VỚI</a:t>
            </a:r>
            <a:endParaRPr lang="en-US" sz="4000" b="1" i="0" u="none" strike="sngStrike" kern="1200" cap="none" spc="0" normalizeH="0" baseline="0" noProof="0">
              <a:ln>
                <a:noFill/>
              </a:ln>
              <a:solidFill>
                <a:srgbClr val="000000"/>
              </a:solidFill>
              <a:effectLst/>
              <a:uLnTx/>
              <a:uFillTx/>
              <a:latin typeface="Times New Roman"/>
              <a:cs typeface="Segoe UI"/>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imes New Roman"/>
              <a:ea typeface="+mn-ea"/>
              <a:cs typeface="Segoe UI"/>
            </a:endParaRPr>
          </a:p>
        </p:txBody>
      </p:sp>
      <p:sp>
        <p:nvSpPr>
          <p:cNvPr id="12" name="Rectangle 11">
            <a:extLst>
              <a:ext uri="{FF2B5EF4-FFF2-40B4-BE49-F238E27FC236}">
                <a16:creationId xmlns:a16="http://schemas.microsoft.com/office/drawing/2014/main" id="{43B31C66-4811-DD23-805E-7988752A1DD6}"/>
              </a:ext>
            </a:extLst>
          </p:cNvPr>
          <p:cNvSpPr/>
          <p:nvPr/>
        </p:nvSpPr>
        <p:spPr>
          <a:xfrm>
            <a:off x="650307" y="3257304"/>
            <a:ext cx="5978758" cy="97002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rgbClr val="000000"/>
                </a:solidFill>
                <a:effectLst/>
                <a:uLnTx/>
                <a:uFillTx/>
                <a:latin typeface="Times New Roman"/>
                <a:ea typeface="+mn-ea"/>
                <a:cs typeface="Times New Roman"/>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rgbClr val="000000"/>
                </a:solidFill>
                <a:effectLst/>
                <a:uLnTx/>
                <a:uFillTx/>
                <a:latin typeface="Times New Roman"/>
                <a:ea typeface="+mn-ea"/>
                <a:cs typeface="Times New Roman"/>
              </a:rPr>
              <a:t>GV </a:t>
            </a:r>
            <a:r>
              <a:rPr kumimoji="0" lang="en-US" sz="2800" b="1" i="0" u="none" strike="noStrike" kern="1200" cap="none" spc="0" normalizeH="0" baseline="0" noProof="0" err="1">
                <a:ln>
                  <a:noFill/>
                </a:ln>
                <a:solidFill>
                  <a:srgbClr val="000000"/>
                </a:solidFill>
                <a:effectLst/>
                <a:uLnTx/>
                <a:uFillTx/>
                <a:latin typeface="Times New Roman"/>
                <a:ea typeface="+mn-ea"/>
                <a:cs typeface="Times New Roman"/>
              </a:rPr>
              <a:t>phụ</a:t>
            </a:r>
            <a:r>
              <a:rPr kumimoji="0" lang="en-US" sz="2800" b="1" i="0" u="none" strike="noStrike" kern="1200" cap="none" spc="0" normalizeH="0" baseline="0" noProof="0">
                <a:ln>
                  <a:noFill/>
                </a:ln>
                <a:solidFill>
                  <a:srgbClr val="000000"/>
                </a:solidFill>
                <a:effectLst/>
                <a:uLnTx/>
                <a:uFillTx/>
                <a:latin typeface="Times New Roman"/>
                <a:ea typeface="+mn-ea"/>
                <a:cs typeface="Times New Roman"/>
              </a:rPr>
              <a:t> </a:t>
            </a:r>
            <a:r>
              <a:rPr kumimoji="0" lang="en-US" sz="2800" b="1" i="0" u="none" strike="noStrike" kern="1200" cap="none" spc="0" normalizeH="0" baseline="0" noProof="0" err="1">
                <a:ln>
                  <a:noFill/>
                </a:ln>
                <a:solidFill>
                  <a:srgbClr val="000000"/>
                </a:solidFill>
                <a:effectLst/>
                <a:uLnTx/>
                <a:uFillTx/>
                <a:latin typeface="Times New Roman"/>
                <a:ea typeface="+mn-ea"/>
                <a:cs typeface="Times New Roman"/>
              </a:rPr>
              <a:t>trách</a:t>
            </a:r>
            <a:r>
              <a:rPr kumimoji="0" lang="en-US" sz="2800" b="1" i="0" u="none" strike="noStrike" kern="1200" cap="none" spc="0" normalizeH="0" baseline="0" noProof="0">
                <a:ln>
                  <a:noFill/>
                </a:ln>
                <a:solidFill>
                  <a:srgbClr val="000000"/>
                </a:solidFill>
                <a:effectLst/>
                <a:uLnTx/>
                <a:uFillTx/>
                <a:latin typeface="Times New Roman"/>
                <a:ea typeface="+mn-ea"/>
                <a:cs typeface="Times New Roman"/>
              </a:rPr>
              <a:t>: - Ngô Thị Ngọc Bích​</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rgbClr val="000000"/>
                </a:solidFill>
                <a:effectLst/>
                <a:uLnTx/>
                <a:uFillTx/>
                <a:latin typeface="Times New Roman"/>
                <a:ea typeface="+mn-ea"/>
                <a:cs typeface="Times New Roman"/>
              </a:rPr>
              <a:t>                            - Nguyễn Huy Quang​</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rgbClr val="000000"/>
                </a:solidFill>
                <a:effectLst/>
                <a:uLnTx/>
                <a:uFillTx/>
                <a:latin typeface="Times New Roman"/>
                <a:ea typeface="+mn-ea"/>
                <a:cs typeface="Times New Roman"/>
              </a:rPr>
              <a:t>​</a:t>
            </a:r>
          </a:p>
        </p:txBody>
      </p:sp>
    </p:spTree>
    <p:extLst>
      <p:ext uri="{BB962C8B-B14F-4D97-AF65-F5344CB8AC3E}">
        <p14:creationId xmlns:p14="http://schemas.microsoft.com/office/powerpoint/2010/main" val="4101512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0"/>
            <a:ext cx="12192000" cy="985421"/>
          </a:xfrm>
          <a:solidFill>
            <a:schemeClr val="accent4">
              <a:lumMod val="40000"/>
              <a:lumOff val="60000"/>
            </a:schemeClr>
          </a:solidFill>
        </p:spPr>
        <p:txBody>
          <a:bodyPr/>
          <a:lstStyle/>
          <a:p>
            <a:br>
              <a:rPr lang="en-US">
                <a:solidFill>
                  <a:srgbClr val="C00000"/>
                </a:solidFill>
                <a:latin typeface="segoe ui semibold"/>
                <a:cs typeface="segoe ui semibold"/>
              </a:rPr>
            </a:br>
            <a:r>
              <a:rPr lang="en-US">
                <a:solidFill>
                  <a:srgbClr val="C00000"/>
                </a:solidFill>
                <a:latin typeface="segoe ui semibold"/>
                <a:cs typeface="segoe ui semibold"/>
              </a:rPr>
              <a:t>BIỂU ĐỒ PHÂN TÁN CHO BIẾN ĐỊNH TÍNH</a:t>
            </a:r>
            <a:endParaRPr lang="en-US">
              <a:solidFill>
                <a:srgbClr val="000000"/>
              </a:solidFill>
              <a:latin typeface="segoe ui semibold"/>
              <a:cs typeface="segoe ui semibold"/>
            </a:endParaRPr>
          </a:p>
          <a:p>
            <a:endParaRPr lang="en-US">
              <a:solidFill>
                <a:srgbClr val="C00000"/>
              </a:solidFill>
            </a:endParaRPr>
          </a:p>
        </p:txBody>
      </p:sp>
      <p:sp>
        <p:nvSpPr>
          <p:cNvPr id="2" name="Slide Number Placeholder 1"/>
          <p:cNvSpPr>
            <a:spLocks noGrp="1"/>
          </p:cNvSpPr>
          <p:nvPr>
            <p:ph type="sldNum" sz="quarter" idx="4294967295"/>
          </p:nvPr>
        </p:nvSpPr>
        <p:spPr>
          <a:xfrm>
            <a:off x="9448800" y="6316663"/>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E1514C-5E56-4738-A1FF-4B1CFD2A3E36}" type="slidenum">
              <a:rPr kumimoji="0" lang="en-US" sz="1100" b="0" i="0" u="none" strike="noStrike" kern="1200" cap="none" spc="0" normalizeH="0" baseline="0" noProof="0" smtClean="0">
                <a:ln>
                  <a:noFill/>
                </a:ln>
                <a:solidFill>
                  <a:srgbClr val="0074AF"/>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100" b="0" i="0" u="none" strike="noStrike" kern="1200" cap="none" spc="0" normalizeH="0" baseline="0" noProof="0">
              <a:ln>
                <a:noFill/>
              </a:ln>
              <a:solidFill>
                <a:srgbClr val="0074AF"/>
              </a:solidFill>
              <a:effectLst/>
              <a:uLnTx/>
              <a:uFillTx/>
              <a:latin typeface="Segoe UI"/>
              <a:ea typeface="+mn-ea"/>
              <a:cs typeface="+mn-cs"/>
            </a:endParaRPr>
          </a:p>
        </p:txBody>
      </p:sp>
      <p:sp>
        <p:nvSpPr>
          <p:cNvPr id="9" name="Flowchart: Process 8">
            <a:extLst>
              <a:ext uri="{FF2B5EF4-FFF2-40B4-BE49-F238E27FC236}">
                <a16:creationId xmlns:a16="http://schemas.microsoft.com/office/drawing/2014/main" id="{76D67DF7-2610-4D12-A2E5-EBDF5D87921D}"/>
              </a:ext>
            </a:extLst>
          </p:cNvPr>
          <p:cNvSpPr/>
          <p:nvPr/>
        </p:nvSpPr>
        <p:spPr>
          <a:xfrm>
            <a:off x="187736" y="1130832"/>
            <a:ext cx="2324601" cy="876895"/>
          </a:xfrm>
          <a:prstGeom prst="flowChartProcess">
            <a:avLst/>
          </a:prstGeom>
          <a:solidFill>
            <a:srgbClr val="D9D9FF"/>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dirty="0">
                <a:solidFill>
                  <a:srgbClr val="FF0000"/>
                </a:solidFill>
                <a:latin typeface="Times New Roman"/>
                <a:cs typeface="Times New Roman"/>
              </a:rPr>
              <a:t>Import file </a:t>
            </a:r>
            <a:r>
              <a:rPr lang="en-US" dirty="0" err="1">
                <a:solidFill>
                  <a:srgbClr val="FF0000"/>
                </a:solidFill>
                <a:latin typeface="Times New Roman"/>
                <a:cs typeface="Times New Roman"/>
              </a:rPr>
              <a:t>dữ</a:t>
            </a:r>
            <a:r>
              <a:rPr lang="en-US" dirty="0">
                <a:solidFill>
                  <a:srgbClr val="FF0000"/>
                </a:solidFill>
                <a:latin typeface="Times New Roman"/>
                <a:cs typeface="Times New Roman"/>
              </a:rPr>
              <a:t> </a:t>
            </a:r>
            <a:r>
              <a:rPr lang="en-US" dirty="0" err="1">
                <a:solidFill>
                  <a:srgbClr val="FF0000"/>
                </a:solidFill>
                <a:latin typeface="Times New Roman"/>
                <a:cs typeface="Times New Roman"/>
              </a:rPr>
              <a:t>liệu</a:t>
            </a:r>
            <a:r>
              <a:rPr lang="en-US" dirty="0">
                <a:solidFill>
                  <a:srgbClr val="FF0000"/>
                </a:solidFill>
                <a:latin typeface="Times New Roman"/>
                <a:cs typeface="Times New Roman"/>
              </a:rPr>
              <a:t>: </a:t>
            </a:r>
            <a:r>
              <a:rPr lang="en-US" dirty="0">
                <a:solidFill>
                  <a:srgbClr val="FF0000"/>
                </a:solidFill>
                <a:latin typeface="Times New Roman"/>
                <a:ea typeface="+mn-lt"/>
                <a:cs typeface="Times New Roman"/>
              </a:rPr>
              <a:t>Scatter </a:t>
            </a:r>
            <a:r>
              <a:rPr lang="en-US" dirty="0">
                <a:solidFill>
                  <a:srgbClr val="FF0000"/>
                </a:solidFill>
                <a:latin typeface="Times New Roman"/>
                <a:cs typeface="Times New Roman"/>
              </a:rPr>
              <a:t>Plot.csv </a:t>
            </a:r>
            <a:r>
              <a:rPr lang="en-US" dirty="0" err="1">
                <a:solidFill>
                  <a:srgbClr val="FF0000"/>
                </a:solidFill>
                <a:latin typeface="Times New Roman"/>
                <a:cs typeface="Times New Roman"/>
              </a:rPr>
              <a:t>vào</a:t>
            </a:r>
            <a:r>
              <a:rPr lang="en-US" dirty="0">
                <a:solidFill>
                  <a:srgbClr val="FF0000"/>
                </a:solidFill>
                <a:latin typeface="Times New Roman"/>
                <a:cs typeface="Times New Roman"/>
              </a:rPr>
              <a:t> Power BI</a:t>
            </a:r>
          </a:p>
        </p:txBody>
      </p:sp>
      <p:sp>
        <p:nvSpPr>
          <p:cNvPr id="10" name="Arrow: Right 9">
            <a:extLst>
              <a:ext uri="{FF2B5EF4-FFF2-40B4-BE49-F238E27FC236}">
                <a16:creationId xmlns:a16="http://schemas.microsoft.com/office/drawing/2014/main" id="{1DF22462-61A2-4196-A77F-EA7A83858302}"/>
              </a:ext>
            </a:extLst>
          </p:cNvPr>
          <p:cNvSpPr/>
          <p:nvPr/>
        </p:nvSpPr>
        <p:spPr>
          <a:xfrm rot="5400000">
            <a:off x="1190083" y="2167837"/>
            <a:ext cx="319904" cy="53288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1" name="Flowchart: Process 10">
            <a:extLst>
              <a:ext uri="{FF2B5EF4-FFF2-40B4-BE49-F238E27FC236}">
                <a16:creationId xmlns:a16="http://schemas.microsoft.com/office/drawing/2014/main" id="{32E31B88-3B65-4B74-B311-E9690A1ADAC1}"/>
              </a:ext>
            </a:extLst>
          </p:cNvPr>
          <p:cNvSpPr/>
          <p:nvPr/>
        </p:nvSpPr>
        <p:spPr>
          <a:xfrm>
            <a:off x="187736" y="2860828"/>
            <a:ext cx="2324601" cy="876895"/>
          </a:xfrm>
          <a:prstGeom prst="flowChartProcess">
            <a:avLst/>
          </a:prstGeom>
          <a:solidFill>
            <a:srgbClr val="D9D9FF"/>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dirty="0">
                <a:solidFill>
                  <a:srgbClr val="FF0000"/>
                </a:solidFill>
                <a:latin typeface="Times New Roman"/>
                <a:cs typeface="Times New Roman"/>
              </a:rPr>
              <a:t>Click </a:t>
            </a:r>
            <a:r>
              <a:rPr lang="en-US" dirty="0" err="1">
                <a:solidFill>
                  <a:srgbClr val="FF0000"/>
                </a:solidFill>
                <a:latin typeface="Times New Roman"/>
                <a:cs typeface="Times New Roman"/>
              </a:rPr>
              <a:t>biểu</a:t>
            </a:r>
            <a:r>
              <a:rPr lang="en-US" dirty="0">
                <a:solidFill>
                  <a:srgbClr val="FF0000"/>
                </a:solidFill>
                <a:latin typeface="Times New Roman"/>
                <a:cs typeface="Times New Roman"/>
              </a:rPr>
              <a:t> </a:t>
            </a:r>
            <a:r>
              <a:rPr lang="en-US" dirty="0" err="1">
                <a:solidFill>
                  <a:srgbClr val="FF0000"/>
                </a:solidFill>
                <a:latin typeface="Times New Roman"/>
                <a:cs typeface="Times New Roman"/>
              </a:rPr>
              <a:t>tượng</a:t>
            </a:r>
            <a:r>
              <a:rPr lang="en-US" dirty="0">
                <a:solidFill>
                  <a:srgbClr val="FF0000"/>
                </a:solidFill>
                <a:latin typeface="Times New Roman"/>
                <a:cs typeface="Times New Roman"/>
              </a:rPr>
              <a:t> Scatter chart </a:t>
            </a:r>
            <a:r>
              <a:rPr lang="en-US" dirty="0" err="1">
                <a:solidFill>
                  <a:srgbClr val="FF0000"/>
                </a:solidFill>
                <a:latin typeface="Times New Roman"/>
                <a:cs typeface="Times New Roman"/>
              </a:rPr>
              <a:t>trong</a:t>
            </a:r>
            <a:r>
              <a:rPr lang="en-US" dirty="0">
                <a:solidFill>
                  <a:srgbClr val="FF0000"/>
                </a:solidFill>
                <a:latin typeface="Times New Roman"/>
                <a:cs typeface="Times New Roman"/>
              </a:rPr>
              <a:t> </a:t>
            </a:r>
            <a:r>
              <a:rPr lang="en-US" dirty="0" err="1">
                <a:solidFill>
                  <a:srgbClr val="FF0000"/>
                </a:solidFill>
                <a:latin typeface="Times New Roman"/>
                <a:cs typeface="Times New Roman"/>
              </a:rPr>
              <a:t>Visualzations</a:t>
            </a:r>
          </a:p>
        </p:txBody>
      </p:sp>
      <p:sp>
        <p:nvSpPr>
          <p:cNvPr id="12" name="Flowchart: Process 11">
            <a:extLst>
              <a:ext uri="{FF2B5EF4-FFF2-40B4-BE49-F238E27FC236}">
                <a16:creationId xmlns:a16="http://schemas.microsoft.com/office/drawing/2014/main" id="{E443DFC7-F2F0-491B-AA42-2B93281EB31C}"/>
              </a:ext>
            </a:extLst>
          </p:cNvPr>
          <p:cNvSpPr/>
          <p:nvPr/>
        </p:nvSpPr>
        <p:spPr>
          <a:xfrm>
            <a:off x="187736" y="4424328"/>
            <a:ext cx="2324601" cy="1840601"/>
          </a:xfrm>
          <a:prstGeom prst="flowChartProcess">
            <a:avLst/>
          </a:prstGeom>
          <a:solidFill>
            <a:srgbClr val="D9D9FF"/>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dirty="0" err="1">
                <a:solidFill>
                  <a:srgbClr val="FF0000"/>
                </a:solidFill>
                <a:latin typeface="Times New Roman"/>
                <a:cs typeface="Times New Roman"/>
              </a:rPr>
              <a:t>Kéo</a:t>
            </a:r>
            <a:r>
              <a:rPr lang="en-US" dirty="0">
                <a:solidFill>
                  <a:srgbClr val="FF0000"/>
                </a:solidFill>
                <a:latin typeface="Times New Roman"/>
                <a:cs typeface="Times New Roman"/>
              </a:rPr>
              <a:t>/ click Employee Name </a:t>
            </a:r>
            <a:r>
              <a:rPr lang="en-US" dirty="0" err="1">
                <a:solidFill>
                  <a:srgbClr val="FF0000"/>
                </a:solidFill>
                <a:latin typeface="Times New Roman"/>
                <a:cs typeface="Times New Roman"/>
              </a:rPr>
              <a:t>vào</a:t>
            </a:r>
            <a:r>
              <a:rPr lang="en-US" dirty="0">
                <a:solidFill>
                  <a:srgbClr val="FF0000"/>
                </a:solidFill>
                <a:latin typeface="Times New Roman"/>
                <a:cs typeface="Times New Roman"/>
              </a:rPr>
              <a:t> X Axis, Salary </a:t>
            </a:r>
            <a:r>
              <a:rPr lang="en-US" dirty="0" err="1">
                <a:solidFill>
                  <a:srgbClr val="FF0000"/>
                </a:solidFill>
                <a:latin typeface="Times New Roman"/>
                <a:cs typeface="Times New Roman"/>
              </a:rPr>
              <a:t>vào</a:t>
            </a:r>
            <a:r>
              <a:rPr lang="en-US" dirty="0">
                <a:solidFill>
                  <a:srgbClr val="FF0000"/>
                </a:solidFill>
                <a:latin typeface="Times New Roman"/>
                <a:cs typeface="Times New Roman"/>
              </a:rPr>
              <a:t> Y Axis, Department </a:t>
            </a:r>
            <a:r>
              <a:rPr lang="en-US" dirty="0" err="1">
                <a:solidFill>
                  <a:srgbClr val="FF0000"/>
                </a:solidFill>
                <a:latin typeface="Times New Roman"/>
                <a:cs typeface="Times New Roman"/>
              </a:rPr>
              <a:t>vào</a:t>
            </a:r>
            <a:r>
              <a:rPr lang="en-US" dirty="0">
                <a:solidFill>
                  <a:srgbClr val="FF0000"/>
                </a:solidFill>
                <a:latin typeface="Times New Roman"/>
                <a:cs typeface="Times New Roman"/>
              </a:rPr>
              <a:t> Legend, Salary </a:t>
            </a:r>
            <a:r>
              <a:rPr lang="en-US" dirty="0" err="1">
                <a:solidFill>
                  <a:srgbClr val="FF0000"/>
                </a:solidFill>
                <a:latin typeface="Times New Roman"/>
                <a:cs typeface="Times New Roman"/>
              </a:rPr>
              <a:t>vào</a:t>
            </a:r>
            <a:r>
              <a:rPr lang="en-US" dirty="0">
                <a:solidFill>
                  <a:srgbClr val="FF0000"/>
                </a:solidFill>
                <a:latin typeface="Times New Roman"/>
                <a:cs typeface="Times New Roman"/>
              </a:rPr>
              <a:t> Size.</a:t>
            </a:r>
          </a:p>
        </p:txBody>
      </p:sp>
      <p:sp>
        <p:nvSpPr>
          <p:cNvPr id="14" name="Arrow: Right 13">
            <a:extLst>
              <a:ext uri="{FF2B5EF4-FFF2-40B4-BE49-F238E27FC236}">
                <a16:creationId xmlns:a16="http://schemas.microsoft.com/office/drawing/2014/main" id="{54DE8A09-3573-418F-B468-F2A8E5BD161A}"/>
              </a:ext>
            </a:extLst>
          </p:cNvPr>
          <p:cNvSpPr/>
          <p:nvPr/>
        </p:nvSpPr>
        <p:spPr>
          <a:xfrm rot="5400000">
            <a:off x="1190082" y="3826856"/>
            <a:ext cx="319904" cy="53288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pic>
        <p:nvPicPr>
          <p:cNvPr id="4" name="Hình ảnh 3" descr="Ảnh có chứa văn bản, Phông chữ, số, ảnh chụp màn hình&#10;&#10;Mô tả được tự động tạo">
            <a:extLst>
              <a:ext uri="{FF2B5EF4-FFF2-40B4-BE49-F238E27FC236}">
                <a16:creationId xmlns:a16="http://schemas.microsoft.com/office/drawing/2014/main" id="{C35C709C-1ACE-F3A0-8ACC-733AB4DE34BB}"/>
              </a:ext>
            </a:extLst>
          </p:cNvPr>
          <p:cNvPicPr>
            <a:picLocks noChangeAspect="1"/>
          </p:cNvPicPr>
          <p:nvPr/>
        </p:nvPicPr>
        <p:blipFill>
          <a:blip r:embed="rId2"/>
          <a:stretch>
            <a:fillRect/>
          </a:stretch>
        </p:blipFill>
        <p:spPr>
          <a:xfrm>
            <a:off x="3043238" y="1161208"/>
            <a:ext cx="2329142" cy="4188198"/>
          </a:xfrm>
          <a:prstGeom prst="rect">
            <a:avLst/>
          </a:prstGeom>
        </p:spPr>
      </p:pic>
      <p:sp>
        <p:nvSpPr>
          <p:cNvPr id="8" name="Flowchart: Process 10">
            <a:extLst>
              <a:ext uri="{FF2B5EF4-FFF2-40B4-BE49-F238E27FC236}">
                <a16:creationId xmlns:a16="http://schemas.microsoft.com/office/drawing/2014/main" id="{D2316787-726E-2C6B-BE1D-A36E31E2C1C6}"/>
              </a:ext>
            </a:extLst>
          </p:cNvPr>
          <p:cNvSpPr/>
          <p:nvPr/>
        </p:nvSpPr>
        <p:spPr>
          <a:xfrm>
            <a:off x="2720266" y="5438181"/>
            <a:ext cx="3377954" cy="1235484"/>
          </a:xfrm>
          <a:prstGeom prst="flowChartProcess">
            <a:avLst/>
          </a:prstGeom>
          <a:solidFill>
            <a:srgbClr val="D9D9FF"/>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just"/>
            <a:endParaRPr lang="en-US" sz="1400" dirty="0">
              <a:solidFill>
                <a:srgbClr val="222222"/>
              </a:solidFill>
              <a:latin typeface="Arial"/>
              <a:cs typeface="Arial"/>
            </a:endParaRPr>
          </a:p>
          <a:p>
            <a:pPr algn="just"/>
            <a:endParaRPr lang="en-US" sz="1400" dirty="0">
              <a:solidFill>
                <a:srgbClr val="222222"/>
              </a:solidFill>
              <a:latin typeface="Arial"/>
              <a:cs typeface="Arial"/>
            </a:endParaRPr>
          </a:p>
          <a:p>
            <a:pPr algn="just"/>
            <a:r>
              <a:rPr lang="en-US" sz="1400" dirty="0">
                <a:solidFill>
                  <a:srgbClr val="222222"/>
                </a:solidFill>
                <a:latin typeface="Arial"/>
                <a:cs typeface="Arial"/>
              </a:rPr>
              <a:t>- X-Axis: </a:t>
            </a:r>
            <a:r>
              <a:rPr lang="en-US" sz="1400" dirty="0" err="1">
                <a:solidFill>
                  <a:srgbClr val="222222"/>
                </a:solidFill>
                <a:latin typeface="Arial"/>
                <a:cs typeface="Arial"/>
              </a:rPr>
              <a:t>Cột</a:t>
            </a:r>
            <a:r>
              <a:rPr lang="en-US" sz="1400" dirty="0">
                <a:solidFill>
                  <a:srgbClr val="222222"/>
                </a:solidFill>
                <a:latin typeface="Arial"/>
                <a:cs typeface="Arial"/>
              </a:rPr>
              <a:t> </a:t>
            </a:r>
            <a:r>
              <a:rPr lang="en-US" sz="1400" dirty="0" err="1">
                <a:solidFill>
                  <a:srgbClr val="222222"/>
                </a:solidFill>
                <a:latin typeface="Arial"/>
                <a:cs typeface="Arial"/>
              </a:rPr>
              <a:t>đại</a:t>
            </a:r>
            <a:r>
              <a:rPr lang="en-US" sz="1400" dirty="0">
                <a:solidFill>
                  <a:srgbClr val="222222"/>
                </a:solidFill>
                <a:latin typeface="Arial"/>
                <a:cs typeface="Arial"/>
              </a:rPr>
              <a:t> </a:t>
            </a:r>
            <a:r>
              <a:rPr lang="en-US" sz="1400" dirty="0" err="1">
                <a:solidFill>
                  <a:srgbClr val="222222"/>
                </a:solidFill>
                <a:latin typeface="Arial"/>
                <a:cs typeface="Arial"/>
              </a:rPr>
              <a:t>diện</a:t>
            </a:r>
            <a:r>
              <a:rPr lang="en-US" sz="1400" dirty="0">
                <a:solidFill>
                  <a:srgbClr val="222222"/>
                </a:solidFill>
                <a:latin typeface="Arial"/>
                <a:cs typeface="Arial"/>
              </a:rPr>
              <a:t> </a:t>
            </a:r>
            <a:r>
              <a:rPr lang="en-US" sz="1400" dirty="0" err="1">
                <a:solidFill>
                  <a:srgbClr val="222222"/>
                </a:solidFill>
                <a:latin typeface="Arial"/>
                <a:cs typeface="Arial"/>
              </a:rPr>
              <a:t>cho</a:t>
            </a:r>
            <a:r>
              <a:rPr lang="en-US" sz="1400" dirty="0">
                <a:solidFill>
                  <a:srgbClr val="222222"/>
                </a:solidFill>
                <a:latin typeface="Arial"/>
                <a:cs typeface="Arial"/>
              </a:rPr>
              <a:t> </a:t>
            </a:r>
            <a:r>
              <a:rPr lang="en-US" sz="1400" dirty="0" err="1">
                <a:solidFill>
                  <a:srgbClr val="222222"/>
                </a:solidFill>
                <a:latin typeface="Arial"/>
                <a:cs typeface="Arial"/>
              </a:rPr>
              <a:t>trục</a:t>
            </a:r>
            <a:r>
              <a:rPr lang="en-US" sz="1400" dirty="0">
                <a:solidFill>
                  <a:srgbClr val="222222"/>
                </a:solidFill>
                <a:latin typeface="Arial"/>
                <a:cs typeface="Arial"/>
              </a:rPr>
              <a:t> </a:t>
            </a:r>
            <a:r>
              <a:rPr lang="en-US" sz="1400" dirty="0" err="1">
                <a:solidFill>
                  <a:srgbClr val="222222"/>
                </a:solidFill>
                <a:latin typeface="Arial"/>
                <a:cs typeface="Arial"/>
              </a:rPr>
              <a:t>hoành</a:t>
            </a:r>
            <a:endParaRPr lang="en-US">
              <a:cs typeface="Segoe UI"/>
            </a:endParaRPr>
          </a:p>
          <a:p>
            <a:pPr algn="just"/>
            <a:r>
              <a:rPr lang="en-US" sz="1400" dirty="0">
                <a:solidFill>
                  <a:srgbClr val="222222"/>
                </a:solidFill>
                <a:latin typeface="Arial"/>
                <a:cs typeface="Arial"/>
              </a:rPr>
              <a:t>- Y-Axis: </a:t>
            </a:r>
            <a:r>
              <a:rPr lang="en-US" sz="1400" dirty="0" err="1">
                <a:solidFill>
                  <a:srgbClr val="222222"/>
                </a:solidFill>
                <a:latin typeface="Arial"/>
                <a:cs typeface="Arial"/>
              </a:rPr>
              <a:t>Cột</a:t>
            </a:r>
            <a:r>
              <a:rPr lang="en-US" sz="1400" dirty="0">
                <a:solidFill>
                  <a:srgbClr val="222222"/>
                </a:solidFill>
                <a:latin typeface="Arial"/>
                <a:cs typeface="Arial"/>
              </a:rPr>
              <a:t> </a:t>
            </a:r>
            <a:r>
              <a:rPr lang="en-US" sz="1400" dirty="0" err="1">
                <a:solidFill>
                  <a:srgbClr val="222222"/>
                </a:solidFill>
                <a:latin typeface="Arial"/>
                <a:cs typeface="Arial"/>
              </a:rPr>
              <a:t>đại</a:t>
            </a:r>
            <a:r>
              <a:rPr lang="en-US" sz="1400" dirty="0">
                <a:solidFill>
                  <a:srgbClr val="222222"/>
                </a:solidFill>
                <a:latin typeface="Arial"/>
                <a:cs typeface="Arial"/>
              </a:rPr>
              <a:t> </a:t>
            </a:r>
            <a:r>
              <a:rPr lang="en-US" sz="1400" dirty="0" err="1">
                <a:solidFill>
                  <a:srgbClr val="222222"/>
                </a:solidFill>
                <a:latin typeface="Arial"/>
                <a:cs typeface="Arial"/>
              </a:rPr>
              <a:t>diện</a:t>
            </a:r>
            <a:r>
              <a:rPr lang="en-US" sz="1400" dirty="0">
                <a:solidFill>
                  <a:srgbClr val="222222"/>
                </a:solidFill>
                <a:latin typeface="Arial"/>
                <a:cs typeface="Arial"/>
              </a:rPr>
              <a:t> </a:t>
            </a:r>
            <a:r>
              <a:rPr lang="en-US" sz="1400" dirty="0" err="1">
                <a:solidFill>
                  <a:srgbClr val="222222"/>
                </a:solidFill>
                <a:latin typeface="Arial"/>
                <a:cs typeface="Arial"/>
              </a:rPr>
              <a:t>cho</a:t>
            </a:r>
            <a:r>
              <a:rPr lang="en-US" sz="1400" dirty="0">
                <a:solidFill>
                  <a:srgbClr val="222222"/>
                </a:solidFill>
                <a:latin typeface="Arial"/>
                <a:cs typeface="Arial"/>
              </a:rPr>
              <a:t> </a:t>
            </a:r>
            <a:r>
              <a:rPr lang="en-US" sz="1400" dirty="0" err="1">
                <a:solidFill>
                  <a:srgbClr val="222222"/>
                </a:solidFill>
                <a:latin typeface="Arial"/>
                <a:cs typeface="Arial"/>
              </a:rPr>
              <a:t>trục</a:t>
            </a:r>
            <a:r>
              <a:rPr lang="en-US" sz="1400" dirty="0">
                <a:solidFill>
                  <a:srgbClr val="222222"/>
                </a:solidFill>
                <a:latin typeface="Arial"/>
                <a:cs typeface="Arial"/>
              </a:rPr>
              <a:t> tung</a:t>
            </a:r>
            <a:endParaRPr lang="en-US" dirty="0"/>
          </a:p>
          <a:p>
            <a:pPr algn="just"/>
            <a:r>
              <a:rPr lang="en-US" sz="1400" dirty="0">
                <a:solidFill>
                  <a:srgbClr val="222222"/>
                </a:solidFill>
                <a:latin typeface="Arial"/>
                <a:cs typeface="Arial"/>
              </a:rPr>
              <a:t>- Legend: </a:t>
            </a:r>
            <a:r>
              <a:rPr lang="en-US" sz="1400" dirty="0" err="1">
                <a:solidFill>
                  <a:srgbClr val="222222"/>
                </a:solidFill>
                <a:latin typeface="Arial"/>
                <a:cs typeface="Arial"/>
              </a:rPr>
              <a:t>Cột</a:t>
            </a:r>
            <a:r>
              <a:rPr lang="en-US" sz="1400" dirty="0">
                <a:solidFill>
                  <a:srgbClr val="222222"/>
                </a:solidFill>
                <a:latin typeface="Arial"/>
                <a:cs typeface="Arial"/>
              </a:rPr>
              <a:t> </a:t>
            </a:r>
            <a:r>
              <a:rPr lang="en-US" sz="1400" dirty="0" err="1">
                <a:solidFill>
                  <a:srgbClr val="222222"/>
                </a:solidFill>
                <a:latin typeface="Arial"/>
                <a:cs typeface="Arial"/>
              </a:rPr>
              <a:t>dữ</a:t>
            </a:r>
            <a:r>
              <a:rPr lang="en-US" sz="1400" dirty="0">
                <a:solidFill>
                  <a:srgbClr val="222222"/>
                </a:solidFill>
                <a:latin typeface="Arial"/>
                <a:cs typeface="Arial"/>
              </a:rPr>
              <a:t> </a:t>
            </a:r>
            <a:r>
              <a:rPr lang="en-US" sz="1400" dirty="0" err="1">
                <a:solidFill>
                  <a:srgbClr val="222222"/>
                </a:solidFill>
                <a:latin typeface="Arial"/>
                <a:cs typeface="Arial"/>
              </a:rPr>
              <a:t>liệu</a:t>
            </a:r>
            <a:r>
              <a:rPr lang="en-US" sz="1400" dirty="0">
                <a:solidFill>
                  <a:srgbClr val="222222"/>
                </a:solidFill>
                <a:latin typeface="Arial"/>
                <a:cs typeface="Arial"/>
              </a:rPr>
              <a:t> chi </a:t>
            </a:r>
            <a:r>
              <a:rPr lang="en-US" sz="1400" dirty="0" err="1">
                <a:solidFill>
                  <a:srgbClr val="222222"/>
                </a:solidFill>
                <a:latin typeface="Arial"/>
                <a:cs typeface="Arial"/>
              </a:rPr>
              <a:t>tiết</a:t>
            </a:r>
            <a:endParaRPr lang="en-US" sz="1400" dirty="0" err="1">
              <a:solidFill>
                <a:srgbClr val="000000"/>
              </a:solidFill>
              <a:latin typeface="Arial"/>
              <a:cs typeface="Arial"/>
            </a:endParaRPr>
          </a:p>
          <a:p>
            <a:pPr algn="just"/>
            <a:endParaRPr lang="en-US" sz="1400" dirty="0">
              <a:solidFill>
                <a:srgbClr val="222222"/>
              </a:solidFill>
              <a:latin typeface="Arial"/>
              <a:cs typeface="Arial"/>
            </a:endParaRPr>
          </a:p>
          <a:p>
            <a:endParaRPr lang="en-US" dirty="0">
              <a:solidFill>
                <a:srgbClr val="FF0000"/>
              </a:solidFill>
              <a:latin typeface="Times New Roman"/>
              <a:cs typeface="Times New Roman"/>
            </a:endParaRPr>
          </a:p>
        </p:txBody>
      </p:sp>
      <p:sp>
        <p:nvSpPr>
          <p:cNvPr id="19" name="Flowchart: Process 10">
            <a:extLst>
              <a:ext uri="{FF2B5EF4-FFF2-40B4-BE49-F238E27FC236}">
                <a16:creationId xmlns:a16="http://schemas.microsoft.com/office/drawing/2014/main" id="{98EF1BFE-F033-E0CE-0FBE-2ACD094400C8}"/>
              </a:ext>
            </a:extLst>
          </p:cNvPr>
          <p:cNvSpPr/>
          <p:nvPr/>
        </p:nvSpPr>
        <p:spPr>
          <a:xfrm>
            <a:off x="6283737" y="5897622"/>
            <a:ext cx="5585512" cy="776041"/>
          </a:xfrm>
          <a:prstGeom prst="flowChartProcess">
            <a:avLst/>
          </a:prstGeom>
          <a:solidFill>
            <a:srgbClr val="D9D9FF"/>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285750" indent="-285750" algn="just">
              <a:buFont typeface="Arial"/>
              <a:buChar char="•"/>
            </a:pPr>
            <a:endParaRPr lang="en-US" sz="1400" dirty="0">
              <a:solidFill>
                <a:srgbClr val="222222"/>
              </a:solidFill>
              <a:ea typeface="+mn-lt"/>
              <a:cs typeface="+mn-lt"/>
            </a:endParaRPr>
          </a:p>
          <a:p>
            <a:pPr marL="285750" indent="-285750" algn="just">
              <a:buFont typeface="Arial"/>
              <a:buChar char="•"/>
            </a:pPr>
            <a:endParaRPr lang="en-US" sz="1400" dirty="0">
              <a:solidFill>
                <a:srgbClr val="222222"/>
              </a:solidFill>
              <a:ea typeface="+mn-lt"/>
              <a:cs typeface="+mn-lt"/>
            </a:endParaRPr>
          </a:p>
          <a:p>
            <a:pPr marL="285750" indent="-285750" algn="just">
              <a:buFont typeface="Arial"/>
              <a:buChar char="•"/>
            </a:pPr>
            <a:r>
              <a:rPr lang="en-US" sz="1400" dirty="0">
                <a:solidFill>
                  <a:srgbClr val="222222"/>
                </a:solidFill>
                <a:ea typeface="+mn-lt"/>
                <a:cs typeface="+mn-lt"/>
              </a:rPr>
              <a:t>Lương </a:t>
            </a:r>
            <a:r>
              <a:rPr lang="en-US" sz="1400" dirty="0" err="1">
                <a:solidFill>
                  <a:srgbClr val="222222"/>
                </a:solidFill>
                <a:ea typeface="+mn-lt"/>
                <a:cs typeface="+mn-lt"/>
              </a:rPr>
              <a:t>cao</a:t>
            </a:r>
            <a:r>
              <a:rPr lang="en-US" sz="1400" dirty="0">
                <a:solidFill>
                  <a:srgbClr val="222222"/>
                </a:solidFill>
                <a:ea typeface="+mn-lt"/>
                <a:cs typeface="+mn-lt"/>
              </a:rPr>
              <a:t> </a:t>
            </a:r>
            <a:r>
              <a:rPr lang="en-US" sz="1400" dirty="0" err="1">
                <a:solidFill>
                  <a:srgbClr val="222222"/>
                </a:solidFill>
                <a:ea typeface="+mn-lt"/>
                <a:cs typeface="+mn-lt"/>
              </a:rPr>
              <a:t>nhất</a:t>
            </a:r>
            <a:r>
              <a:rPr lang="en-US" sz="1400" dirty="0">
                <a:solidFill>
                  <a:srgbClr val="222222"/>
                </a:solidFill>
                <a:ea typeface="+mn-lt"/>
                <a:cs typeface="+mn-lt"/>
              </a:rPr>
              <a:t> </a:t>
            </a:r>
            <a:r>
              <a:rPr lang="en-US" sz="1400" dirty="0" err="1">
                <a:solidFill>
                  <a:srgbClr val="222222"/>
                </a:solidFill>
                <a:ea typeface="+mn-lt"/>
                <a:cs typeface="+mn-lt"/>
              </a:rPr>
              <a:t>và</a:t>
            </a:r>
            <a:r>
              <a:rPr lang="en-US" sz="1400" dirty="0">
                <a:solidFill>
                  <a:srgbClr val="222222"/>
                </a:solidFill>
                <a:ea typeface="+mn-lt"/>
                <a:cs typeface="+mn-lt"/>
              </a:rPr>
              <a:t> </a:t>
            </a:r>
            <a:r>
              <a:rPr lang="en-US" sz="1400" dirty="0" err="1">
                <a:solidFill>
                  <a:srgbClr val="222222"/>
                </a:solidFill>
                <a:ea typeface="+mn-lt"/>
                <a:cs typeface="+mn-lt"/>
              </a:rPr>
              <a:t>thấp</a:t>
            </a:r>
            <a:r>
              <a:rPr lang="en-US" sz="1400" dirty="0">
                <a:solidFill>
                  <a:srgbClr val="222222"/>
                </a:solidFill>
                <a:ea typeface="+mn-lt"/>
                <a:cs typeface="+mn-lt"/>
              </a:rPr>
              <a:t> </a:t>
            </a:r>
            <a:r>
              <a:rPr lang="en-US" sz="1400" dirty="0" err="1">
                <a:solidFill>
                  <a:srgbClr val="222222"/>
                </a:solidFill>
                <a:ea typeface="+mn-lt"/>
                <a:cs typeface="+mn-lt"/>
              </a:rPr>
              <a:t>nhất</a:t>
            </a:r>
            <a:r>
              <a:rPr lang="en-US" sz="1400" dirty="0">
                <a:solidFill>
                  <a:srgbClr val="222222"/>
                </a:solidFill>
                <a:ea typeface="+mn-lt"/>
                <a:cs typeface="+mn-lt"/>
              </a:rPr>
              <a:t> </a:t>
            </a:r>
            <a:r>
              <a:rPr lang="en-US" sz="1400" dirty="0" err="1">
                <a:solidFill>
                  <a:srgbClr val="222222"/>
                </a:solidFill>
                <a:ea typeface="+mn-lt"/>
                <a:cs typeface="+mn-lt"/>
              </a:rPr>
              <a:t>đều</a:t>
            </a:r>
            <a:r>
              <a:rPr lang="en-US" sz="1400" dirty="0">
                <a:solidFill>
                  <a:srgbClr val="222222"/>
                </a:solidFill>
                <a:ea typeface="+mn-lt"/>
                <a:cs typeface="+mn-lt"/>
              </a:rPr>
              <a:t> ở </a:t>
            </a:r>
            <a:r>
              <a:rPr lang="en-US" sz="1400" dirty="0" err="1">
                <a:solidFill>
                  <a:srgbClr val="222222"/>
                </a:solidFill>
                <a:ea typeface="+mn-lt"/>
                <a:cs typeface="+mn-lt"/>
              </a:rPr>
              <a:t>phòng</a:t>
            </a:r>
            <a:r>
              <a:rPr lang="en-US" sz="1400" dirty="0">
                <a:solidFill>
                  <a:srgbClr val="222222"/>
                </a:solidFill>
                <a:ea typeface="+mn-lt"/>
                <a:cs typeface="+mn-lt"/>
              </a:rPr>
              <a:t> Design.</a:t>
            </a:r>
            <a:endParaRPr lang="vi-VN" dirty="0">
              <a:cs typeface="Segoe UI"/>
            </a:endParaRPr>
          </a:p>
          <a:p>
            <a:pPr marL="285750" indent="-285750" algn="just">
              <a:buFont typeface="Arial"/>
              <a:buChar char="•"/>
            </a:pPr>
            <a:r>
              <a:rPr lang="en-US" sz="1400" dirty="0">
                <a:solidFill>
                  <a:srgbClr val="222222"/>
                </a:solidFill>
                <a:ea typeface="+mn-lt"/>
                <a:cs typeface="+mn-lt"/>
              </a:rPr>
              <a:t>HR </a:t>
            </a:r>
            <a:r>
              <a:rPr lang="en-US" sz="1400" dirty="0" err="1">
                <a:solidFill>
                  <a:srgbClr val="222222"/>
                </a:solidFill>
                <a:ea typeface="+mn-lt"/>
                <a:cs typeface="+mn-lt"/>
              </a:rPr>
              <a:t>và</a:t>
            </a:r>
            <a:r>
              <a:rPr lang="en-US" sz="1400" dirty="0">
                <a:solidFill>
                  <a:srgbClr val="222222"/>
                </a:solidFill>
                <a:ea typeface="+mn-lt"/>
                <a:cs typeface="+mn-lt"/>
              </a:rPr>
              <a:t> Finance </a:t>
            </a:r>
            <a:r>
              <a:rPr lang="en-US" sz="1400" dirty="0" err="1">
                <a:solidFill>
                  <a:srgbClr val="222222"/>
                </a:solidFill>
                <a:ea typeface="+mn-lt"/>
                <a:cs typeface="+mn-lt"/>
              </a:rPr>
              <a:t>có</a:t>
            </a:r>
            <a:r>
              <a:rPr lang="en-US" sz="1400" dirty="0">
                <a:solidFill>
                  <a:srgbClr val="222222"/>
                </a:solidFill>
                <a:ea typeface="+mn-lt"/>
                <a:cs typeface="+mn-lt"/>
              </a:rPr>
              <a:t> </a:t>
            </a:r>
            <a:r>
              <a:rPr lang="en-US" sz="1400" dirty="0" err="1">
                <a:solidFill>
                  <a:srgbClr val="222222"/>
                </a:solidFill>
                <a:ea typeface="+mn-lt"/>
                <a:cs typeface="+mn-lt"/>
              </a:rPr>
              <a:t>nhiều</a:t>
            </a:r>
            <a:r>
              <a:rPr lang="en-US" sz="1400" dirty="0">
                <a:solidFill>
                  <a:srgbClr val="222222"/>
                </a:solidFill>
                <a:ea typeface="+mn-lt"/>
                <a:cs typeface="+mn-lt"/>
              </a:rPr>
              <a:t> </a:t>
            </a:r>
            <a:r>
              <a:rPr lang="en-US" sz="1400" dirty="0" err="1">
                <a:solidFill>
                  <a:srgbClr val="222222"/>
                </a:solidFill>
                <a:ea typeface="+mn-lt"/>
                <a:cs typeface="+mn-lt"/>
              </a:rPr>
              <a:t>nhân</a:t>
            </a:r>
            <a:r>
              <a:rPr lang="en-US" sz="1400" dirty="0">
                <a:solidFill>
                  <a:srgbClr val="222222"/>
                </a:solidFill>
                <a:ea typeface="+mn-lt"/>
                <a:cs typeface="+mn-lt"/>
              </a:rPr>
              <a:t> </a:t>
            </a:r>
            <a:r>
              <a:rPr lang="en-US" sz="1400" dirty="0" err="1">
                <a:solidFill>
                  <a:srgbClr val="222222"/>
                </a:solidFill>
                <a:ea typeface="+mn-lt"/>
                <a:cs typeface="+mn-lt"/>
              </a:rPr>
              <a:t>viên</a:t>
            </a:r>
            <a:r>
              <a:rPr lang="en-US" sz="1400" dirty="0">
                <a:solidFill>
                  <a:srgbClr val="222222"/>
                </a:solidFill>
                <a:ea typeface="+mn-lt"/>
                <a:cs typeface="+mn-lt"/>
              </a:rPr>
              <a:t> </a:t>
            </a:r>
            <a:r>
              <a:rPr lang="en-US" sz="1400" dirty="0" err="1">
                <a:solidFill>
                  <a:srgbClr val="222222"/>
                </a:solidFill>
                <a:ea typeface="+mn-lt"/>
                <a:cs typeface="+mn-lt"/>
              </a:rPr>
              <a:t>hơn</a:t>
            </a:r>
            <a:r>
              <a:rPr lang="en-US" sz="1400" dirty="0">
                <a:solidFill>
                  <a:srgbClr val="222222"/>
                </a:solidFill>
                <a:ea typeface="+mn-lt"/>
                <a:cs typeface="+mn-lt"/>
              </a:rPr>
              <a:t>.</a:t>
            </a:r>
            <a:endParaRPr lang="en-US" dirty="0"/>
          </a:p>
          <a:p>
            <a:pPr marL="285750" indent="-285750" algn="just">
              <a:buFont typeface="Arial"/>
              <a:buChar char="•"/>
            </a:pPr>
            <a:r>
              <a:rPr lang="en-US" sz="1400" dirty="0">
                <a:solidFill>
                  <a:srgbClr val="222222"/>
                </a:solidFill>
                <a:latin typeface="Segoe UI"/>
                <a:cs typeface="Segoe UI"/>
              </a:rPr>
              <a:t>Lương </a:t>
            </a:r>
            <a:r>
              <a:rPr lang="en-US" sz="1400" dirty="0" err="1">
                <a:solidFill>
                  <a:srgbClr val="222222"/>
                </a:solidFill>
                <a:latin typeface="Segoe UI"/>
                <a:cs typeface="Segoe UI"/>
              </a:rPr>
              <a:t>tập</a:t>
            </a:r>
            <a:r>
              <a:rPr lang="en-US" sz="1400" dirty="0">
                <a:solidFill>
                  <a:srgbClr val="222222"/>
                </a:solidFill>
                <a:latin typeface="Segoe UI"/>
                <a:cs typeface="Segoe UI"/>
              </a:rPr>
              <a:t> </a:t>
            </a:r>
            <a:r>
              <a:rPr lang="en-US" sz="1400" dirty="0" err="1">
                <a:solidFill>
                  <a:srgbClr val="222222"/>
                </a:solidFill>
                <a:latin typeface="Segoe UI"/>
                <a:cs typeface="Segoe UI"/>
              </a:rPr>
              <a:t>trung</a:t>
            </a:r>
            <a:r>
              <a:rPr lang="en-US" sz="1400" dirty="0">
                <a:solidFill>
                  <a:srgbClr val="222222"/>
                </a:solidFill>
                <a:latin typeface="Segoe UI"/>
                <a:cs typeface="Segoe UI"/>
              </a:rPr>
              <a:t> </a:t>
            </a:r>
            <a:r>
              <a:rPr lang="en-US" sz="1400" dirty="0" err="1">
                <a:solidFill>
                  <a:srgbClr val="222222"/>
                </a:solidFill>
                <a:latin typeface="Segoe UI"/>
                <a:cs typeface="Segoe UI"/>
              </a:rPr>
              <a:t>phần</a:t>
            </a:r>
            <a:r>
              <a:rPr lang="en-US" sz="1400" dirty="0">
                <a:solidFill>
                  <a:srgbClr val="222222"/>
                </a:solidFill>
                <a:latin typeface="Segoe UI"/>
                <a:cs typeface="Segoe UI"/>
              </a:rPr>
              <a:t> </a:t>
            </a:r>
            <a:r>
              <a:rPr lang="en-US" sz="1400" dirty="0" err="1">
                <a:solidFill>
                  <a:srgbClr val="222222"/>
                </a:solidFill>
                <a:latin typeface="Segoe UI"/>
                <a:cs typeface="Segoe UI"/>
              </a:rPr>
              <a:t>lớn</a:t>
            </a:r>
            <a:r>
              <a:rPr lang="en-US" sz="1400" dirty="0">
                <a:solidFill>
                  <a:srgbClr val="222222"/>
                </a:solidFill>
                <a:latin typeface="Segoe UI"/>
                <a:cs typeface="Segoe UI"/>
              </a:rPr>
              <a:t> </a:t>
            </a:r>
            <a:r>
              <a:rPr lang="en-US" sz="1400" dirty="0" err="1">
                <a:solidFill>
                  <a:srgbClr val="222222"/>
                </a:solidFill>
                <a:latin typeface="Segoe UI"/>
                <a:cs typeface="Segoe UI"/>
              </a:rPr>
              <a:t>từ</a:t>
            </a:r>
            <a:r>
              <a:rPr lang="en-US" sz="1400" dirty="0">
                <a:solidFill>
                  <a:srgbClr val="222222"/>
                </a:solidFill>
                <a:latin typeface="Segoe UI"/>
                <a:cs typeface="Segoe UI"/>
              </a:rPr>
              <a:t> 40000 </a:t>
            </a:r>
            <a:r>
              <a:rPr lang="en-US" sz="1400" dirty="0" err="1">
                <a:solidFill>
                  <a:srgbClr val="222222"/>
                </a:solidFill>
                <a:latin typeface="Segoe UI"/>
                <a:cs typeface="Segoe UI"/>
              </a:rPr>
              <a:t>đến</a:t>
            </a:r>
            <a:r>
              <a:rPr lang="en-US" sz="1400" dirty="0">
                <a:solidFill>
                  <a:srgbClr val="222222"/>
                </a:solidFill>
                <a:latin typeface="Segoe UI"/>
                <a:cs typeface="Segoe UI"/>
              </a:rPr>
              <a:t> 75000.</a:t>
            </a:r>
            <a:endParaRPr lang="en-US" dirty="0">
              <a:solidFill>
                <a:srgbClr val="FFFFFF"/>
              </a:solidFill>
              <a:latin typeface="Segoe UI"/>
              <a:cs typeface="Segoe UI"/>
            </a:endParaRPr>
          </a:p>
          <a:p>
            <a:pPr algn="just"/>
            <a:endParaRPr lang="en-US" sz="1400" dirty="0">
              <a:solidFill>
                <a:srgbClr val="222222"/>
              </a:solidFill>
              <a:latin typeface="Arial"/>
              <a:cs typeface="Arial"/>
            </a:endParaRPr>
          </a:p>
          <a:p>
            <a:pPr algn="just"/>
            <a:endParaRPr lang="en-US" dirty="0" err="1"/>
          </a:p>
        </p:txBody>
      </p:sp>
      <p:pic>
        <p:nvPicPr>
          <p:cNvPr id="21" name="Hình ảnh 20" descr="Ảnh có chứa văn bản, ảnh chụp màn hình, phần mềm, số&#10;&#10;Mô tả được tự động tạo">
            <a:extLst>
              <a:ext uri="{FF2B5EF4-FFF2-40B4-BE49-F238E27FC236}">
                <a16:creationId xmlns:a16="http://schemas.microsoft.com/office/drawing/2014/main" id="{4E0250D8-7F14-3397-50E6-D26E7315B35E}"/>
              </a:ext>
            </a:extLst>
          </p:cNvPr>
          <p:cNvPicPr>
            <a:picLocks noChangeAspect="1"/>
          </p:cNvPicPr>
          <p:nvPr/>
        </p:nvPicPr>
        <p:blipFill>
          <a:blip r:embed="rId3"/>
          <a:stretch>
            <a:fillRect/>
          </a:stretch>
        </p:blipFill>
        <p:spPr>
          <a:xfrm>
            <a:off x="6282297" y="1158407"/>
            <a:ext cx="5588935" cy="4395508"/>
          </a:xfrm>
          <a:prstGeom prst="rect">
            <a:avLst/>
          </a:prstGeom>
        </p:spPr>
      </p:pic>
    </p:spTree>
    <p:extLst>
      <p:ext uri="{BB962C8B-B14F-4D97-AF65-F5344CB8AC3E}">
        <p14:creationId xmlns:p14="http://schemas.microsoft.com/office/powerpoint/2010/main" val="2965071148"/>
      </p:ext>
    </p:extLst>
  </p:cSld>
  <p:clrMapOvr>
    <a:masterClrMapping/>
  </p:clrMapOvr>
  <p:transition spd="slow">
    <p:push/>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EB1828-199C-5922-E170-1E7AF805FEB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101F752-21E9-0D74-41CA-F94DC1EF380A}"/>
              </a:ext>
            </a:extLst>
          </p:cNvPr>
          <p:cNvSpPr>
            <a:spLocks noGrp="1"/>
          </p:cNvSpPr>
          <p:nvPr>
            <p:ph type="title"/>
          </p:nvPr>
        </p:nvSpPr>
        <p:spPr>
          <a:xfrm>
            <a:off x="0" y="0"/>
            <a:ext cx="12192000" cy="985421"/>
          </a:xfrm>
          <a:solidFill>
            <a:schemeClr val="accent4">
              <a:lumMod val="40000"/>
              <a:lumOff val="60000"/>
            </a:schemeClr>
          </a:solidFill>
        </p:spPr>
        <p:txBody>
          <a:bodyPr/>
          <a:lstStyle/>
          <a:p>
            <a:r>
              <a:rPr lang="en-US">
                <a:solidFill>
                  <a:srgbClr val="C00000"/>
                </a:solidFill>
                <a:latin typeface="Segoe UI Semibold"/>
                <a:cs typeface="Segoe UI Semibold"/>
              </a:rPr>
              <a:t>BIỂU ĐỒ BONG BÓNG</a:t>
            </a:r>
            <a:endParaRPr lang="en-US" dirty="0">
              <a:solidFill>
                <a:srgbClr val="C00000"/>
              </a:solidFill>
            </a:endParaRPr>
          </a:p>
        </p:txBody>
      </p:sp>
      <p:sp>
        <p:nvSpPr>
          <p:cNvPr id="2" name="Slide Number Placeholder 1">
            <a:extLst>
              <a:ext uri="{FF2B5EF4-FFF2-40B4-BE49-F238E27FC236}">
                <a16:creationId xmlns:a16="http://schemas.microsoft.com/office/drawing/2014/main" id="{B5BDCEEB-5C8A-3CBC-5388-70229B2CB1DE}"/>
              </a:ext>
            </a:extLst>
          </p:cNvPr>
          <p:cNvSpPr>
            <a:spLocks noGrp="1"/>
          </p:cNvSpPr>
          <p:nvPr>
            <p:ph type="sldNum" sz="quarter" idx="4294967295"/>
          </p:nvPr>
        </p:nvSpPr>
        <p:spPr>
          <a:xfrm>
            <a:off x="9448800" y="6316663"/>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E1514C-5E56-4738-A1FF-4B1CFD2A3E36}" type="slidenum">
              <a:rPr kumimoji="0" lang="en-US" sz="1100" b="0" i="0" u="none" strike="noStrike" kern="1200" cap="none" spc="0" normalizeH="0" baseline="0" noProof="0" smtClean="0">
                <a:ln>
                  <a:noFill/>
                </a:ln>
                <a:solidFill>
                  <a:srgbClr val="0074AF"/>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100" b="0" i="0" u="none" strike="noStrike" kern="1200" cap="none" spc="0" normalizeH="0" baseline="0" noProof="0">
              <a:ln>
                <a:noFill/>
              </a:ln>
              <a:solidFill>
                <a:srgbClr val="0074AF"/>
              </a:solidFill>
              <a:effectLst/>
              <a:uLnTx/>
              <a:uFillTx/>
              <a:latin typeface="Segoe UI"/>
              <a:ea typeface="+mn-ea"/>
              <a:cs typeface="+mn-cs"/>
            </a:endParaRPr>
          </a:p>
        </p:txBody>
      </p:sp>
      <p:sp>
        <p:nvSpPr>
          <p:cNvPr id="4" name="TextBox 3">
            <a:extLst>
              <a:ext uri="{FF2B5EF4-FFF2-40B4-BE49-F238E27FC236}">
                <a16:creationId xmlns:a16="http://schemas.microsoft.com/office/drawing/2014/main" id="{E4929567-3C78-A5E9-12CF-DFAA227F6E3A}"/>
              </a:ext>
            </a:extLst>
          </p:cNvPr>
          <p:cNvSpPr txBox="1"/>
          <p:nvPr/>
        </p:nvSpPr>
        <p:spPr>
          <a:xfrm>
            <a:off x="1967684" y="2027450"/>
            <a:ext cx="8852716" cy="280076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defRPr/>
            </a:pPr>
            <a:r>
              <a:rPr kumimoji="0" lang="vi-VN" sz="2200" i="0" u="none" strike="noStrike" kern="1200" cap="none" spc="0" normalizeH="0" baseline="0" noProof="0" dirty="0">
                <a:ln>
                  <a:noFill/>
                </a:ln>
                <a:solidFill>
                  <a:srgbClr val="FF0000"/>
                </a:solidFill>
                <a:effectLst/>
                <a:uLnTx/>
                <a:uFillTx/>
                <a:latin typeface="Times New Roman"/>
                <a:ea typeface="+mn-lt"/>
                <a:cs typeface="+mn-lt"/>
              </a:rPr>
              <a:t>Biểu đồ </a:t>
            </a:r>
            <a:r>
              <a:rPr lang="vi-VN" sz="2200" dirty="0">
                <a:solidFill>
                  <a:srgbClr val="FF0000"/>
                </a:solidFill>
                <a:latin typeface="Times New Roman"/>
                <a:ea typeface="+mn-lt"/>
                <a:cs typeface="+mn-lt"/>
              </a:rPr>
              <a:t>bong bóng (</a:t>
            </a:r>
            <a:r>
              <a:rPr lang="vi-VN" sz="2200" err="1">
                <a:solidFill>
                  <a:srgbClr val="FF0000"/>
                </a:solidFill>
                <a:latin typeface="Times New Roman"/>
                <a:ea typeface="+mn-lt"/>
                <a:cs typeface="+mn-lt"/>
              </a:rPr>
              <a:t>Bubble</a:t>
            </a:r>
            <a:r>
              <a:rPr lang="vi-VN" sz="2200" dirty="0">
                <a:solidFill>
                  <a:srgbClr val="FF0000"/>
                </a:solidFill>
                <a:latin typeface="Times New Roman"/>
                <a:ea typeface="+mn-lt"/>
                <a:cs typeface="+mn-lt"/>
              </a:rPr>
              <a:t> </a:t>
            </a:r>
            <a:r>
              <a:rPr lang="vi-VN" sz="2200" err="1">
                <a:solidFill>
                  <a:srgbClr val="FF0000"/>
                </a:solidFill>
                <a:latin typeface="Times New Roman"/>
                <a:ea typeface="+mn-lt"/>
                <a:cs typeface="+mn-lt"/>
              </a:rPr>
              <a:t>charts</a:t>
            </a:r>
            <a:r>
              <a:rPr lang="vi-VN" sz="2200" dirty="0">
                <a:solidFill>
                  <a:srgbClr val="FF0000"/>
                </a:solidFill>
                <a:latin typeface="Times New Roman"/>
                <a:ea typeface="+mn-lt"/>
                <a:cs typeface="+mn-lt"/>
              </a:rPr>
              <a:t>)</a:t>
            </a:r>
            <a:r>
              <a:rPr lang="vi-VN" sz="2200" dirty="0">
                <a:solidFill>
                  <a:srgbClr val="000000"/>
                </a:solidFill>
                <a:latin typeface="Times New Roman"/>
                <a:ea typeface="+mn-lt"/>
                <a:cs typeface="+mn-lt"/>
              </a:rPr>
              <a:t> hiển thị mối quan hệ giữa ba biến định</a:t>
            </a:r>
            <a:endParaRPr lang="vi-VN" sz="2200">
              <a:latin typeface="Times New Roman"/>
              <a:cs typeface="Times New Roman"/>
            </a:endParaRPr>
          </a:p>
          <a:p>
            <a:pPr algn="just">
              <a:defRPr/>
            </a:pPr>
            <a:r>
              <a:rPr lang="vi-VN" sz="2200">
                <a:solidFill>
                  <a:srgbClr val="000000"/>
                </a:solidFill>
                <a:latin typeface="Times New Roman"/>
                <a:ea typeface="+mn-lt"/>
                <a:cs typeface="+mn-lt"/>
              </a:rPr>
              <a:t>lượng cho các mục danh mục khác nhau. Trong đó: </a:t>
            </a:r>
            <a:endParaRPr lang="vi-VN" sz="2200">
              <a:latin typeface="Times New Roman"/>
              <a:cs typeface="Times New Roman"/>
            </a:endParaRPr>
          </a:p>
          <a:p>
            <a:pPr marL="342900" indent="-342900" algn="just">
              <a:buFont typeface="Calibri"/>
              <a:buChar char="-"/>
              <a:defRPr/>
            </a:pPr>
            <a:r>
              <a:rPr lang="vi-VN" sz="2200" dirty="0">
                <a:solidFill>
                  <a:srgbClr val="000000"/>
                </a:solidFill>
                <a:latin typeface="Times New Roman"/>
                <a:ea typeface="+mn-lt"/>
                <a:cs typeface="+mn-lt"/>
              </a:rPr>
              <a:t>Trục x biểu diễn giá trị của biến thứ nhất;</a:t>
            </a:r>
            <a:endParaRPr lang="vi-VN" sz="2200" dirty="0">
              <a:latin typeface="Times New Roman"/>
              <a:cs typeface="Times New Roman"/>
            </a:endParaRPr>
          </a:p>
          <a:p>
            <a:pPr marL="342900" indent="-342900" algn="just">
              <a:buFont typeface="Calibri"/>
              <a:buChar char="-"/>
              <a:defRPr/>
            </a:pPr>
            <a:r>
              <a:rPr lang="vi-VN" sz="2200" dirty="0">
                <a:solidFill>
                  <a:srgbClr val="000000"/>
                </a:solidFill>
                <a:latin typeface="Times New Roman"/>
                <a:ea typeface="+mn-lt"/>
                <a:cs typeface="+mn-lt"/>
              </a:rPr>
              <a:t>Trục y biểu </a:t>
            </a:r>
            <a:r>
              <a:rPr kumimoji="0" lang="vi-VN" sz="2200" i="0" u="none" strike="noStrike" kern="1200" cap="none" spc="0" normalizeH="0" baseline="0" noProof="0" dirty="0">
                <a:ln>
                  <a:noFill/>
                </a:ln>
                <a:solidFill>
                  <a:srgbClr val="000000"/>
                </a:solidFill>
                <a:effectLst/>
                <a:uLnTx/>
                <a:uFillTx/>
                <a:latin typeface="Times New Roman"/>
                <a:ea typeface="+mn-lt"/>
                <a:cs typeface="+mn-lt"/>
              </a:rPr>
              <a:t>diễn </a:t>
            </a:r>
            <a:r>
              <a:rPr lang="vi-VN" sz="2200" dirty="0">
                <a:solidFill>
                  <a:srgbClr val="000000"/>
                </a:solidFill>
                <a:latin typeface="Times New Roman"/>
                <a:ea typeface="+mn-lt"/>
                <a:cs typeface="+mn-lt"/>
              </a:rPr>
              <a:t>giá trị của biến thứ hai;</a:t>
            </a:r>
            <a:endParaRPr lang="vi-VN" sz="2200" dirty="0">
              <a:latin typeface="Times New Roman"/>
              <a:cs typeface="Times New Roman"/>
            </a:endParaRPr>
          </a:p>
          <a:p>
            <a:pPr marL="342900" indent="-342900" algn="just">
              <a:buFont typeface="Calibri"/>
              <a:buChar char="-"/>
              <a:defRPr/>
            </a:pPr>
            <a:r>
              <a:rPr lang="vi-VN" sz="2200" dirty="0">
                <a:solidFill>
                  <a:srgbClr val="000000"/>
                </a:solidFill>
                <a:latin typeface="Times New Roman"/>
                <a:ea typeface="+mn-lt"/>
                <a:cs typeface="+mn-lt"/>
              </a:rPr>
              <a:t>Kích cỡ </a:t>
            </a:r>
            <a:r>
              <a:rPr kumimoji="0" lang="vi-VN" sz="2200" i="0" u="none" strike="noStrike" kern="1200" cap="none" spc="0" normalizeH="0" baseline="0" noProof="0" dirty="0">
                <a:ln>
                  <a:noFill/>
                </a:ln>
                <a:solidFill>
                  <a:srgbClr val="000000"/>
                </a:solidFill>
                <a:effectLst/>
                <a:uLnTx/>
                <a:uFillTx/>
                <a:latin typeface="Times New Roman"/>
                <a:ea typeface="+mn-lt"/>
                <a:cs typeface="+mn-lt"/>
              </a:rPr>
              <a:t>của các điểm dữ liệu</a:t>
            </a:r>
            <a:r>
              <a:rPr lang="vi-VN" sz="2200" dirty="0">
                <a:solidFill>
                  <a:srgbClr val="000000"/>
                </a:solidFill>
                <a:latin typeface="Times New Roman"/>
                <a:ea typeface="+mn-lt"/>
                <a:cs typeface="+mn-lt"/>
              </a:rPr>
              <a:t> (hình tròn) được biểu </a:t>
            </a:r>
            <a:r>
              <a:rPr kumimoji="0" lang="vi-VN" sz="2200" i="0" u="none" strike="noStrike" kern="1200" cap="none" spc="0" normalizeH="0" baseline="0" noProof="0" dirty="0">
                <a:ln>
                  <a:noFill/>
                </a:ln>
                <a:solidFill>
                  <a:srgbClr val="000000"/>
                </a:solidFill>
                <a:effectLst/>
                <a:uLnTx/>
                <a:uFillTx/>
                <a:latin typeface="Times New Roman"/>
                <a:ea typeface="+mn-lt"/>
                <a:cs typeface="+mn-lt"/>
              </a:rPr>
              <a:t>diễn </a:t>
            </a:r>
            <a:r>
              <a:rPr lang="vi-VN" sz="2200" dirty="0">
                <a:solidFill>
                  <a:srgbClr val="000000"/>
                </a:solidFill>
                <a:latin typeface="Times New Roman"/>
                <a:ea typeface="+mn-lt"/>
                <a:cs typeface="+mn-lt"/>
              </a:rPr>
              <a:t>bởi giá trị </a:t>
            </a:r>
            <a:r>
              <a:rPr kumimoji="0" lang="vi-VN" sz="2200" i="0" u="none" strike="noStrike" kern="1200" cap="none" spc="0" normalizeH="0" baseline="0" noProof="0" dirty="0">
                <a:ln>
                  <a:noFill/>
                </a:ln>
                <a:solidFill>
                  <a:srgbClr val="000000"/>
                </a:solidFill>
                <a:effectLst/>
                <a:uLnTx/>
                <a:uFillTx/>
                <a:latin typeface="Times New Roman"/>
                <a:ea typeface="+mn-lt"/>
                <a:cs typeface="+mn-lt"/>
              </a:rPr>
              <a:t>của</a:t>
            </a:r>
            <a:endParaRPr lang="vi-VN" sz="2200" dirty="0">
              <a:latin typeface="Times New Roman"/>
              <a:ea typeface="+mn-lt"/>
              <a:cs typeface="+mn-lt"/>
            </a:endParaRPr>
          </a:p>
          <a:p>
            <a:pPr algn="just">
              <a:defRPr/>
            </a:pPr>
            <a:r>
              <a:rPr kumimoji="0" lang="vi-VN" sz="2200" i="0" u="none" strike="noStrike" kern="1200" cap="none" spc="0" normalizeH="0" baseline="0" noProof="0" dirty="0">
                <a:ln>
                  <a:noFill/>
                </a:ln>
                <a:solidFill>
                  <a:srgbClr val="000000"/>
                </a:solidFill>
                <a:effectLst/>
                <a:uLnTx/>
                <a:uFillTx/>
                <a:latin typeface="Times New Roman"/>
                <a:ea typeface="+mn-lt"/>
                <a:cs typeface="+mn-lt"/>
              </a:rPr>
              <a:t>biến </a:t>
            </a:r>
            <a:r>
              <a:rPr lang="vi-VN" sz="2200" dirty="0">
                <a:solidFill>
                  <a:srgbClr val="000000"/>
                </a:solidFill>
                <a:latin typeface="Times New Roman"/>
                <a:ea typeface="+mn-lt"/>
                <a:cs typeface="+mn-lt"/>
              </a:rPr>
              <a:t>thứ ba.</a:t>
            </a:r>
            <a:endParaRPr lang="vi-VN" sz="2200">
              <a:latin typeface="Times New Roman"/>
              <a:cs typeface="Times New Roman"/>
            </a:endParaRPr>
          </a:p>
          <a:p>
            <a:pPr algn="just">
              <a:defRPr/>
            </a:pPr>
            <a:r>
              <a:rPr lang="vi-VN" sz="2200" dirty="0">
                <a:solidFill>
                  <a:srgbClr val="000000"/>
                </a:solidFill>
                <a:latin typeface="Times New Roman"/>
                <a:ea typeface="+mn-lt"/>
                <a:cs typeface="+mn-lt"/>
              </a:rPr>
              <a:t>Trong một số trường hợp, màu sắc có thể được sử dụng để </a:t>
            </a:r>
            <a:r>
              <a:rPr kumimoji="0" lang="vi-VN" sz="2200" i="0" u="none" strike="noStrike" kern="1200" cap="none" spc="0" normalizeH="0" baseline="0" noProof="0" dirty="0">
                <a:ln>
                  <a:noFill/>
                </a:ln>
                <a:solidFill>
                  <a:srgbClr val="000000"/>
                </a:solidFill>
                <a:effectLst/>
                <a:uLnTx/>
                <a:uFillTx/>
                <a:latin typeface="Times New Roman"/>
                <a:ea typeface="+mn-lt"/>
                <a:cs typeface="+mn-lt"/>
              </a:rPr>
              <a:t>phân </a:t>
            </a:r>
            <a:r>
              <a:rPr lang="vi-VN" sz="2200" dirty="0">
                <a:solidFill>
                  <a:srgbClr val="000000"/>
                </a:solidFill>
                <a:latin typeface="Times New Roman"/>
                <a:ea typeface="+mn-lt"/>
                <a:cs typeface="+mn-lt"/>
              </a:rPr>
              <a:t>biệt các thuộc tính/danh mục </a:t>
            </a:r>
            <a:r>
              <a:rPr kumimoji="0" lang="vi-VN" sz="2200" i="0" u="none" strike="noStrike" kern="1200" cap="none" spc="0" normalizeH="0" baseline="0" noProof="0" dirty="0">
                <a:ln>
                  <a:noFill/>
                </a:ln>
                <a:solidFill>
                  <a:srgbClr val="000000"/>
                </a:solidFill>
                <a:effectLst/>
                <a:uLnTx/>
                <a:uFillTx/>
                <a:latin typeface="Times New Roman"/>
                <a:ea typeface="+mn-lt"/>
                <a:cs typeface="+mn-lt"/>
              </a:rPr>
              <a:t>của </a:t>
            </a:r>
            <a:r>
              <a:rPr lang="vi-VN" sz="2200" dirty="0">
                <a:solidFill>
                  <a:srgbClr val="000000"/>
                </a:solidFill>
                <a:latin typeface="Times New Roman"/>
                <a:ea typeface="+mn-lt"/>
                <a:cs typeface="+mn-lt"/>
              </a:rPr>
              <a:t>các điểm </a:t>
            </a:r>
            <a:r>
              <a:rPr kumimoji="0" lang="vi-VN" sz="2200" i="0" u="none" strike="noStrike" kern="1200" cap="none" spc="0" normalizeH="0" baseline="0" noProof="0" dirty="0">
                <a:ln>
                  <a:noFill/>
                </a:ln>
                <a:solidFill>
                  <a:srgbClr val="000000"/>
                </a:solidFill>
                <a:effectLst/>
                <a:uLnTx/>
                <a:uFillTx/>
                <a:latin typeface="Times New Roman"/>
                <a:ea typeface="+mn-lt"/>
                <a:cs typeface="+mn-lt"/>
              </a:rPr>
              <a:t>dữ liệu </a:t>
            </a:r>
            <a:r>
              <a:rPr lang="vi-VN" sz="2200" dirty="0">
                <a:solidFill>
                  <a:srgbClr val="000000"/>
                </a:solidFill>
                <a:latin typeface="Times New Roman"/>
                <a:ea typeface="+mn-lt"/>
                <a:cs typeface="+mn-lt"/>
              </a:rPr>
              <a:t>theo </a:t>
            </a:r>
            <a:r>
              <a:rPr kumimoji="0" lang="vi-VN" sz="2200" i="0" u="none" strike="noStrike" kern="1200" cap="none" spc="0" normalizeH="0" baseline="0" noProof="0" dirty="0">
                <a:ln>
                  <a:noFill/>
                </a:ln>
                <a:solidFill>
                  <a:srgbClr val="000000"/>
                </a:solidFill>
                <a:effectLst/>
                <a:uLnTx/>
                <a:uFillTx/>
                <a:latin typeface="Times New Roman"/>
                <a:ea typeface="+mn-lt"/>
                <a:cs typeface="+mn-lt"/>
              </a:rPr>
              <a:t>1 biến </a:t>
            </a:r>
            <a:r>
              <a:rPr lang="vi-VN" sz="2200" dirty="0">
                <a:solidFill>
                  <a:srgbClr val="000000"/>
                </a:solidFill>
                <a:latin typeface="Times New Roman"/>
                <a:ea typeface="+mn-lt"/>
                <a:cs typeface="+mn-lt"/>
              </a:rPr>
              <a:t>định tính (</a:t>
            </a:r>
            <a:r>
              <a:rPr kumimoji="0" lang="vi-VN" sz="2200" i="0" u="none" strike="noStrike" kern="1200" cap="none" spc="0" normalizeH="0" baseline="0" noProof="0" dirty="0">
                <a:ln>
                  <a:noFill/>
                </a:ln>
                <a:solidFill>
                  <a:srgbClr val="000000"/>
                </a:solidFill>
                <a:effectLst/>
                <a:uLnTx/>
                <a:uFillTx/>
                <a:latin typeface="Times New Roman"/>
                <a:ea typeface="+mn-lt"/>
                <a:cs typeface="+mn-lt"/>
              </a:rPr>
              <a:t>biến </a:t>
            </a:r>
            <a:r>
              <a:rPr lang="vi-VN" sz="2200" dirty="0">
                <a:solidFill>
                  <a:srgbClr val="000000"/>
                </a:solidFill>
                <a:latin typeface="Times New Roman"/>
                <a:ea typeface="+mn-lt"/>
                <a:cs typeface="+mn-lt"/>
              </a:rPr>
              <a:t>thứ 4).</a:t>
            </a:r>
            <a:endParaRPr lang="vi-VN" sz="2200" dirty="0">
              <a:latin typeface="Times New Roman"/>
              <a:cs typeface="Times New Roman"/>
            </a:endParaRPr>
          </a:p>
        </p:txBody>
      </p:sp>
    </p:spTree>
    <p:extLst>
      <p:ext uri="{BB962C8B-B14F-4D97-AF65-F5344CB8AC3E}">
        <p14:creationId xmlns:p14="http://schemas.microsoft.com/office/powerpoint/2010/main" val="674035704"/>
      </p:ext>
    </p:extLst>
  </p:cSld>
  <p:clrMapOvr>
    <a:masterClrMapping/>
  </p:clrMapOvr>
  <p:transition spd="slow">
    <p:push/>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0"/>
            <a:ext cx="12192000" cy="985421"/>
          </a:xfrm>
          <a:solidFill>
            <a:schemeClr val="accent4">
              <a:lumMod val="40000"/>
              <a:lumOff val="60000"/>
            </a:schemeClr>
          </a:solidFill>
        </p:spPr>
        <p:txBody>
          <a:bodyPr/>
          <a:lstStyle/>
          <a:p>
            <a:br>
              <a:rPr lang="en-US" dirty="0">
                <a:latin typeface="segoe ui semibold"/>
                <a:cs typeface="segoe ui semibold"/>
              </a:rPr>
            </a:br>
            <a:r>
              <a:rPr lang="en-US" dirty="0">
                <a:solidFill>
                  <a:srgbClr val="C00000"/>
                </a:solidFill>
                <a:latin typeface="segoe ui semibold"/>
                <a:cs typeface="segoe ui semibold"/>
              </a:rPr>
              <a:t>BIỂU ĐỒ </a:t>
            </a:r>
            <a:r>
              <a:rPr lang="en-US">
                <a:solidFill>
                  <a:srgbClr val="C00000"/>
                </a:solidFill>
                <a:latin typeface="segoe ui semibold"/>
                <a:cs typeface="segoe ui semibold"/>
              </a:rPr>
              <a:t>BONG BÓNG</a:t>
            </a:r>
            <a:endParaRPr lang="en-US">
              <a:solidFill>
                <a:srgbClr val="000000"/>
              </a:solidFill>
              <a:latin typeface="segoe ui semibold"/>
              <a:cs typeface="segoe ui semibold"/>
            </a:endParaRPr>
          </a:p>
          <a:p>
            <a:endParaRPr lang="en-US">
              <a:solidFill>
                <a:srgbClr val="C00000"/>
              </a:solidFill>
            </a:endParaRPr>
          </a:p>
        </p:txBody>
      </p:sp>
      <p:sp>
        <p:nvSpPr>
          <p:cNvPr id="2" name="Slide Number Placeholder 1"/>
          <p:cNvSpPr>
            <a:spLocks noGrp="1"/>
          </p:cNvSpPr>
          <p:nvPr>
            <p:ph type="sldNum" sz="quarter" idx="4294967295"/>
          </p:nvPr>
        </p:nvSpPr>
        <p:spPr>
          <a:xfrm>
            <a:off x="9448800" y="6316663"/>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E1514C-5E56-4738-A1FF-4B1CFD2A3E36}" type="slidenum">
              <a:rPr kumimoji="0" lang="en-US" sz="1100" b="0" i="0" u="none" strike="noStrike" kern="1200" cap="none" spc="0" normalizeH="0" baseline="0" noProof="0" smtClean="0">
                <a:ln>
                  <a:noFill/>
                </a:ln>
                <a:solidFill>
                  <a:srgbClr val="0074AF"/>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100" b="0" i="0" u="none" strike="noStrike" kern="1200" cap="none" spc="0" normalizeH="0" baseline="0" noProof="0">
              <a:ln>
                <a:noFill/>
              </a:ln>
              <a:solidFill>
                <a:srgbClr val="0074AF"/>
              </a:solidFill>
              <a:effectLst/>
              <a:uLnTx/>
              <a:uFillTx/>
              <a:latin typeface="Segoe UI"/>
              <a:ea typeface="+mn-ea"/>
              <a:cs typeface="+mn-cs"/>
            </a:endParaRPr>
          </a:p>
        </p:txBody>
      </p:sp>
      <p:sp>
        <p:nvSpPr>
          <p:cNvPr id="9" name="Flowchart: Process 8">
            <a:extLst>
              <a:ext uri="{FF2B5EF4-FFF2-40B4-BE49-F238E27FC236}">
                <a16:creationId xmlns:a16="http://schemas.microsoft.com/office/drawing/2014/main" id="{76D67DF7-2610-4D12-A2E5-EBDF5D87921D}"/>
              </a:ext>
            </a:extLst>
          </p:cNvPr>
          <p:cNvSpPr/>
          <p:nvPr/>
        </p:nvSpPr>
        <p:spPr>
          <a:xfrm>
            <a:off x="187736" y="1130832"/>
            <a:ext cx="2324601" cy="876895"/>
          </a:xfrm>
          <a:prstGeom prst="flowChartProcess">
            <a:avLst/>
          </a:prstGeom>
          <a:solidFill>
            <a:srgbClr val="D9D9FF"/>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dirty="0">
                <a:solidFill>
                  <a:srgbClr val="FF0000"/>
                </a:solidFill>
                <a:latin typeface="Times New Roman"/>
                <a:cs typeface="Times New Roman"/>
              </a:rPr>
              <a:t>Import file </a:t>
            </a:r>
            <a:r>
              <a:rPr lang="en-US" dirty="0" err="1">
                <a:solidFill>
                  <a:srgbClr val="FF0000"/>
                </a:solidFill>
                <a:latin typeface="Times New Roman"/>
                <a:cs typeface="Times New Roman"/>
              </a:rPr>
              <a:t>dữ</a:t>
            </a:r>
            <a:r>
              <a:rPr lang="en-US" dirty="0">
                <a:solidFill>
                  <a:srgbClr val="FF0000"/>
                </a:solidFill>
                <a:latin typeface="Times New Roman"/>
                <a:cs typeface="Times New Roman"/>
              </a:rPr>
              <a:t> </a:t>
            </a:r>
            <a:r>
              <a:rPr lang="en-US" dirty="0" err="1">
                <a:solidFill>
                  <a:srgbClr val="FF0000"/>
                </a:solidFill>
                <a:latin typeface="Times New Roman"/>
                <a:cs typeface="Times New Roman"/>
              </a:rPr>
              <a:t>liệu</a:t>
            </a:r>
            <a:r>
              <a:rPr lang="en-US" dirty="0">
                <a:solidFill>
                  <a:srgbClr val="FF0000"/>
                </a:solidFill>
                <a:latin typeface="Times New Roman"/>
                <a:cs typeface="Times New Roman"/>
              </a:rPr>
              <a:t>: </a:t>
            </a:r>
            <a:r>
              <a:rPr lang="en-US" dirty="0">
                <a:solidFill>
                  <a:srgbClr val="FF0000"/>
                </a:solidFill>
                <a:latin typeface="Times New Roman"/>
                <a:ea typeface="+mn-lt"/>
                <a:cs typeface="Times New Roman"/>
              </a:rPr>
              <a:t>Scatter </a:t>
            </a:r>
            <a:r>
              <a:rPr lang="en-US" dirty="0">
                <a:solidFill>
                  <a:srgbClr val="FF0000"/>
                </a:solidFill>
                <a:latin typeface="Times New Roman"/>
                <a:cs typeface="Times New Roman"/>
              </a:rPr>
              <a:t>Plot.csv </a:t>
            </a:r>
            <a:r>
              <a:rPr lang="en-US" dirty="0" err="1">
                <a:solidFill>
                  <a:srgbClr val="FF0000"/>
                </a:solidFill>
                <a:latin typeface="Times New Roman"/>
                <a:cs typeface="Times New Roman"/>
              </a:rPr>
              <a:t>vào</a:t>
            </a:r>
            <a:r>
              <a:rPr lang="en-US" dirty="0">
                <a:solidFill>
                  <a:srgbClr val="FF0000"/>
                </a:solidFill>
                <a:latin typeface="Times New Roman"/>
                <a:cs typeface="Times New Roman"/>
              </a:rPr>
              <a:t> Power BI</a:t>
            </a:r>
          </a:p>
        </p:txBody>
      </p:sp>
      <p:sp>
        <p:nvSpPr>
          <p:cNvPr id="10" name="Arrow: Right 9">
            <a:extLst>
              <a:ext uri="{FF2B5EF4-FFF2-40B4-BE49-F238E27FC236}">
                <a16:creationId xmlns:a16="http://schemas.microsoft.com/office/drawing/2014/main" id="{1DF22462-61A2-4196-A77F-EA7A83858302}"/>
              </a:ext>
            </a:extLst>
          </p:cNvPr>
          <p:cNvSpPr/>
          <p:nvPr/>
        </p:nvSpPr>
        <p:spPr>
          <a:xfrm rot="5400000">
            <a:off x="1190083" y="2167837"/>
            <a:ext cx="319904" cy="53288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1" name="Flowchart: Process 10">
            <a:extLst>
              <a:ext uri="{FF2B5EF4-FFF2-40B4-BE49-F238E27FC236}">
                <a16:creationId xmlns:a16="http://schemas.microsoft.com/office/drawing/2014/main" id="{32E31B88-3B65-4B74-B311-E9690A1ADAC1}"/>
              </a:ext>
            </a:extLst>
          </p:cNvPr>
          <p:cNvSpPr/>
          <p:nvPr/>
        </p:nvSpPr>
        <p:spPr>
          <a:xfrm>
            <a:off x="187736" y="2860828"/>
            <a:ext cx="2324601" cy="876895"/>
          </a:xfrm>
          <a:prstGeom prst="flowChartProcess">
            <a:avLst/>
          </a:prstGeom>
          <a:solidFill>
            <a:srgbClr val="D9D9FF"/>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dirty="0">
                <a:solidFill>
                  <a:srgbClr val="FF0000"/>
                </a:solidFill>
                <a:latin typeface="Times New Roman"/>
                <a:cs typeface="Times New Roman"/>
              </a:rPr>
              <a:t>Click </a:t>
            </a:r>
            <a:r>
              <a:rPr lang="en-US" dirty="0" err="1">
                <a:solidFill>
                  <a:srgbClr val="FF0000"/>
                </a:solidFill>
                <a:latin typeface="Times New Roman"/>
                <a:cs typeface="Times New Roman"/>
              </a:rPr>
              <a:t>biểu</a:t>
            </a:r>
            <a:r>
              <a:rPr lang="en-US" dirty="0">
                <a:solidFill>
                  <a:srgbClr val="FF0000"/>
                </a:solidFill>
                <a:latin typeface="Times New Roman"/>
                <a:cs typeface="Times New Roman"/>
              </a:rPr>
              <a:t> </a:t>
            </a:r>
            <a:r>
              <a:rPr lang="en-US" dirty="0" err="1">
                <a:solidFill>
                  <a:srgbClr val="FF0000"/>
                </a:solidFill>
                <a:latin typeface="Times New Roman"/>
                <a:cs typeface="Times New Roman"/>
              </a:rPr>
              <a:t>tượng</a:t>
            </a:r>
            <a:r>
              <a:rPr lang="en-US" dirty="0">
                <a:solidFill>
                  <a:srgbClr val="FF0000"/>
                </a:solidFill>
                <a:latin typeface="Times New Roman"/>
                <a:cs typeface="Times New Roman"/>
              </a:rPr>
              <a:t> Scatter chart </a:t>
            </a:r>
            <a:r>
              <a:rPr lang="en-US" dirty="0" err="1">
                <a:solidFill>
                  <a:srgbClr val="FF0000"/>
                </a:solidFill>
                <a:latin typeface="Times New Roman"/>
                <a:cs typeface="Times New Roman"/>
              </a:rPr>
              <a:t>trong</a:t>
            </a:r>
            <a:r>
              <a:rPr lang="en-US" dirty="0">
                <a:solidFill>
                  <a:srgbClr val="FF0000"/>
                </a:solidFill>
                <a:latin typeface="Times New Roman"/>
                <a:cs typeface="Times New Roman"/>
              </a:rPr>
              <a:t> </a:t>
            </a:r>
            <a:r>
              <a:rPr lang="en-US" dirty="0" err="1">
                <a:solidFill>
                  <a:srgbClr val="FF0000"/>
                </a:solidFill>
                <a:latin typeface="Times New Roman"/>
                <a:cs typeface="Times New Roman"/>
              </a:rPr>
              <a:t>Visualzations</a:t>
            </a:r>
          </a:p>
        </p:txBody>
      </p:sp>
      <p:sp>
        <p:nvSpPr>
          <p:cNvPr id="12" name="Flowchart: Process 11">
            <a:extLst>
              <a:ext uri="{FF2B5EF4-FFF2-40B4-BE49-F238E27FC236}">
                <a16:creationId xmlns:a16="http://schemas.microsoft.com/office/drawing/2014/main" id="{E443DFC7-F2F0-491B-AA42-2B93281EB31C}"/>
              </a:ext>
            </a:extLst>
          </p:cNvPr>
          <p:cNvSpPr/>
          <p:nvPr/>
        </p:nvSpPr>
        <p:spPr>
          <a:xfrm>
            <a:off x="187736" y="4424328"/>
            <a:ext cx="2324601" cy="1840601"/>
          </a:xfrm>
          <a:prstGeom prst="flowChartProcess">
            <a:avLst/>
          </a:prstGeom>
          <a:solidFill>
            <a:srgbClr val="D9D9FF"/>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dirty="0" err="1">
                <a:solidFill>
                  <a:srgbClr val="FF0000"/>
                </a:solidFill>
                <a:latin typeface="Times New Roman"/>
                <a:cs typeface="Times New Roman"/>
              </a:rPr>
              <a:t>Kéo</a:t>
            </a:r>
            <a:r>
              <a:rPr lang="en-US" dirty="0">
                <a:solidFill>
                  <a:srgbClr val="FF0000"/>
                </a:solidFill>
                <a:latin typeface="Times New Roman"/>
                <a:cs typeface="Times New Roman"/>
              </a:rPr>
              <a:t>/ click Employee Name </a:t>
            </a:r>
            <a:r>
              <a:rPr lang="en-US" dirty="0" err="1">
                <a:solidFill>
                  <a:srgbClr val="FF0000"/>
                </a:solidFill>
                <a:latin typeface="Times New Roman"/>
                <a:cs typeface="Times New Roman"/>
              </a:rPr>
              <a:t>vào</a:t>
            </a:r>
            <a:r>
              <a:rPr lang="en-US" dirty="0">
                <a:solidFill>
                  <a:srgbClr val="FF0000"/>
                </a:solidFill>
                <a:latin typeface="Times New Roman"/>
                <a:cs typeface="Times New Roman"/>
              </a:rPr>
              <a:t> X Axis, Salary </a:t>
            </a:r>
            <a:r>
              <a:rPr lang="en-US" dirty="0" err="1">
                <a:solidFill>
                  <a:srgbClr val="FF0000"/>
                </a:solidFill>
                <a:latin typeface="Times New Roman"/>
                <a:cs typeface="Times New Roman"/>
              </a:rPr>
              <a:t>vào</a:t>
            </a:r>
            <a:r>
              <a:rPr lang="en-US" dirty="0">
                <a:solidFill>
                  <a:srgbClr val="FF0000"/>
                </a:solidFill>
                <a:latin typeface="Times New Roman"/>
                <a:cs typeface="Times New Roman"/>
              </a:rPr>
              <a:t> Y Axis, Department </a:t>
            </a:r>
            <a:r>
              <a:rPr lang="en-US" dirty="0" err="1">
                <a:solidFill>
                  <a:srgbClr val="FF0000"/>
                </a:solidFill>
                <a:latin typeface="Times New Roman"/>
                <a:cs typeface="Times New Roman"/>
              </a:rPr>
              <a:t>vào</a:t>
            </a:r>
            <a:r>
              <a:rPr lang="en-US" dirty="0">
                <a:solidFill>
                  <a:srgbClr val="FF0000"/>
                </a:solidFill>
                <a:latin typeface="Times New Roman"/>
                <a:cs typeface="Times New Roman"/>
              </a:rPr>
              <a:t> Legend, Salary </a:t>
            </a:r>
            <a:r>
              <a:rPr lang="en-US" dirty="0" err="1">
                <a:solidFill>
                  <a:srgbClr val="FF0000"/>
                </a:solidFill>
                <a:latin typeface="Times New Roman"/>
                <a:cs typeface="Times New Roman"/>
              </a:rPr>
              <a:t>vào</a:t>
            </a:r>
            <a:r>
              <a:rPr lang="en-US" dirty="0">
                <a:solidFill>
                  <a:srgbClr val="FF0000"/>
                </a:solidFill>
                <a:latin typeface="Times New Roman"/>
                <a:cs typeface="Times New Roman"/>
              </a:rPr>
              <a:t> Size.</a:t>
            </a:r>
          </a:p>
        </p:txBody>
      </p:sp>
      <p:sp>
        <p:nvSpPr>
          <p:cNvPr id="14" name="Arrow: Right 13">
            <a:extLst>
              <a:ext uri="{FF2B5EF4-FFF2-40B4-BE49-F238E27FC236}">
                <a16:creationId xmlns:a16="http://schemas.microsoft.com/office/drawing/2014/main" id="{54DE8A09-3573-418F-B468-F2A8E5BD161A}"/>
              </a:ext>
            </a:extLst>
          </p:cNvPr>
          <p:cNvSpPr/>
          <p:nvPr/>
        </p:nvSpPr>
        <p:spPr>
          <a:xfrm rot="5400000">
            <a:off x="1190082" y="3826856"/>
            <a:ext cx="319904" cy="53288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pic>
        <p:nvPicPr>
          <p:cNvPr id="4" name="Hình ảnh 3" descr="Ảnh có chứa văn bản, Phông chữ, số, ảnh chụp màn hình&#10;&#10;Mô tả được tự động tạo">
            <a:extLst>
              <a:ext uri="{FF2B5EF4-FFF2-40B4-BE49-F238E27FC236}">
                <a16:creationId xmlns:a16="http://schemas.microsoft.com/office/drawing/2014/main" id="{C35C709C-1ACE-F3A0-8ACC-733AB4DE34BB}"/>
              </a:ext>
            </a:extLst>
          </p:cNvPr>
          <p:cNvPicPr>
            <a:picLocks noChangeAspect="1"/>
          </p:cNvPicPr>
          <p:nvPr/>
        </p:nvPicPr>
        <p:blipFill>
          <a:blip r:embed="rId2"/>
          <a:stretch>
            <a:fillRect/>
          </a:stretch>
        </p:blipFill>
        <p:spPr>
          <a:xfrm>
            <a:off x="3043238" y="1161208"/>
            <a:ext cx="2329142" cy="4188198"/>
          </a:xfrm>
          <a:prstGeom prst="rect">
            <a:avLst/>
          </a:prstGeom>
        </p:spPr>
      </p:pic>
      <p:sp>
        <p:nvSpPr>
          <p:cNvPr id="8" name="Flowchart: Process 10">
            <a:extLst>
              <a:ext uri="{FF2B5EF4-FFF2-40B4-BE49-F238E27FC236}">
                <a16:creationId xmlns:a16="http://schemas.microsoft.com/office/drawing/2014/main" id="{D2316787-726E-2C6B-BE1D-A36E31E2C1C6}"/>
              </a:ext>
            </a:extLst>
          </p:cNvPr>
          <p:cNvSpPr/>
          <p:nvPr/>
        </p:nvSpPr>
        <p:spPr>
          <a:xfrm>
            <a:off x="2720266" y="5438181"/>
            <a:ext cx="3377954" cy="1235484"/>
          </a:xfrm>
          <a:prstGeom prst="flowChartProcess">
            <a:avLst/>
          </a:prstGeom>
          <a:solidFill>
            <a:srgbClr val="D9D9FF"/>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just"/>
            <a:endParaRPr lang="en-US" sz="1400" dirty="0">
              <a:solidFill>
                <a:srgbClr val="222222"/>
              </a:solidFill>
              <a:latin typeface="Arial"/>
              <a:cs typeface="Arial"/>
            </a:endParaRPr>
          </a:p>
          <a:p>
            <a:pPr algn="just"/>
            <a:r>
              <a:rPr lang="en-US" sz="1400" dirty="0">
                <a:solidFill>
                  <a:srgbClr val="222222"/>
                </a:solidFill>
                <a:latin typeface="Arial"/>
                <a:cs typeface="Arial"/>
              </a:rPr>
              <a:t>- X-Axis: </a:t>
            </a:r>
            <a:r>
              <a:rPr lang="en-US" sz="1400" dirty="0" err="1">
                <a:solidFill>
                  <a:srgbClr val="222222"/>
                </a:solidFill>
                <a:latin typeface="Arial"/>
                <a:cs typeface="Arial"/>
              </a:rPr>
              <a:t>Cột</a:t>
            </a:r>
            <a:r>
              <a:rPr lang="en-US" sz="1400" dirty="0">
                <a:solidFill>
                  <a:srgbClr val="222222"/>
                </a:solidFill>
                <a:latin typeface="Arial"/>
                <a:cs typeface="Arial"/>
              </a:rPr>
              <a:t> </a:t>
            </a:r>
            <a:r>
              <a:rPr lang="en-US" sz="1400" dirty="0" err="1">
                <a:solidFill>
                  <a:srgbClr val="222222"/>
                </a:solidFill>
                <a:latin typeface="Arial"/>
                <a:cs typeface="Arial"/>
              </a:rPr>
              <a:t>đại</a:t>
            </a:r>
            <a:r>
              <a:rPr lang="en-US" sz="1400" dirty="0">
                <a:solidFill>
                  <a:srgbClr val="222222"/>
                </a:solidFill>
                <a:latin typeface="Arial"/>
                <a:cs typeface="Arial"/>
              </a:rPr>
              <a:t> </a:t>
            </a:r>
            <a:r>
              <a:rPr lang="en-US" sz="1400" dirty="0" err="1">
                <a:solidFill>
                  <a:srgbClr val="222222"/>
                </a:solidFill>
                <a:latin typeface="Arial"/>
                <a:cs typeface="Arial"/>
              </a:rPr>
              <a:t>diện</a:t>
            </a:r>
            <a:r>
              <a:rPr lang="en-US" sz="1400" dirty="0">
                <a:solidFill>
                  <a:srgbClr val="222222"/>
                </a:solidFill>
                <a:latin typeface="Arial"/>
                <a:cs typeface="Arial"/>
              </a:rPr>
              <a:t> </a:t>
            </a:r>
            <a:r>
              <a:rPr lang="en-US" sz="1400" dirty="0" err="1">
                <a:solidFill>
                  <a:srgbClr val="222222"/>
                </a:solidFill>
                <a:latin typeface="Arial"/>
                <a:cs typeface="Arial"/>
              </a:rPr>
              <a:t>cho</a:t>
            </a:r>
            <a:r>
              <a:rPr lang="en-US" sz="1400" dirty="0">
                <a:solidFill>
                  <a:srgbClr val="222222"/>
                </a:solidFill>
                <a:latin typeface="Arial"/>
                <a:cs typeface="Arial"/>
              </a:rPr>
              <a:t> </a:t>
            </a:r>
            <a:r>
              <a:rPr lang="en-US" sz="1400" dirty="0" err="1">
                <a:solidFill>
                  <a:srgbClr val="222222"/>
                </a:solidFill>
                <a:latin typeface="Arial"/>
                <a:cs typeface="Arial"/>
              </a:rPr>
              <a:t>trục</a:t>
            </a:r>
            <a:r>
              <a:rPr lang="en-US" sz="1400" dirty="0">
                <a:solidFill>
                  <a:srgbClr val="222222"/>
                </a:solidFill>
                <a:latin typeface="Arial"/>
                <a:cs typeface="Arial"/>
              </a:rPr>
              <a:t> </a:t>
            </a:r>
            <a:r>
              <a:rPr lang="en-US" sz="1400" dirty="0" err="1">
                <a:solidFill>
                  <a:srgbClr val="222222"/>
                </a:solidFill>
                <a:latin typeface="Arial"/>
                <a:cs typeface="Arial"/>
              </a:rPr>
              <a:t>hoành</a:t>
            </a:r>
            <a:endParaRPr lang="en-US" dirty="0" err="1"/>
          </a:p>
          <a:p>
            <a:pPr algn="just"/>
            <a:r>
              <a:rPr lang="en-US" sz="1400" dirty="0">
                <a:solidFill>
                  <a:srgbClr val="222222"/>
                </a:solidFill>
                <a:latin typeface="Arial"/>
                <a:cs typeface="Arial"/>
              </a:rPr>
              <a:t>- Y-Axis: </a:t>
            </a:r>
            <a:r>
              <a:rPr lang="en-US" sz="1400" dirty="0" err="1">
                <a:solidFill>
                  <a:srgbClr val="222222"/>
                </a:solidFill>
                <a:latin typeface="Arial"/>
                <a:cs typeface="Arial"/>
              </a:rPr>
              <a:t>Cột</a:t>
            </a:r>
            <a:r>
              <a:rPr lang="en-US" sz="1400" dirty="0">
                <a:solidFill>
                  <a:srgbClr val="222222"/>
                </a:solidFill>
                <a:latin typeface="Arial"/>
                <a:cs typeface="Arial"/>
              </a:rPr>
              <a:t> </a:t>
            </a:r>
            <a:r>
              <a:rPr lang="en-US" sz="1400" dirty="0" err="1">
                <a:solidFill>
                  <a:srgbClr val="222222"/>
                </a:solidFill>
                <a:latin typeface="Arial"/>
                <a:cs typeface="Arial"/>
              </a:rPr>
              <a:t>đại</a:t>
            </a:r>
            <a:r>
              <a:rPr lang="en-US" sz="1400" dirty="0">
                <a:solidFill>
                  <a:srgbClr val="222222"/>
                </a:solidFill>
                <a:latin typeface="Arial"/>
                <a:cs typeface="Arial"/>
              </a:rPr>
              <a:t> </a:t>
            </a:r>
            <a:r>
              <a:rPr lang="en-US" sz="1400" dirty="0" err="1">
                <a:solidFill>
                  <a:srgbClr val="222222"/>
                </a:solidFill>
                <a:latin typeface="Arial"/>
                <a:cs typeface="Arial"/>
              </a:rPr>
              <a:t>diện</a:t>
            </a:r>
            <a:r>
              <a:rPr lang="en-US" sz="1400" dirty="0">
                <a:solidFill>
                  <a:srgbClr val="222222"/>
                </a:solidFill>
                <a:latin typeface="Arial"/>
                <a:cs typeface="Arial"/>
              </a:rPr>
              <a:t> </a:t>
            </a:r>
            <a:r>
              <a:rPr lang="en-US" sz="1400" dirty="0" err="1">
                <a:solidFill>
                  <a:srgbClr val="222222"/>
                </a:solidFill>
                <a:latin typeface="Arial"/>
                <a:cs typeface="Arial"/>
              </a:rPr>
              <a:t>cho</a:t>
            </a:r>
            <a:r>
              <a:rPr lang="en-US" sz="1400" dirty="0">
                <a:solidFill>
                  <a:srgbClr val="222222"/>
                </a:solidFill>
                <a:latin typeface="Arial"/>
                <a:cs typeface="Arial"/>
              </a:rPr>
              <a:t> </a:t>
            </a:r>
            <a:r>
              <a:rPr lang="en-US" sz="1400" dirty="0" err="1">
                <a:solidFill>
                  <a:srgbClr val="222222"/>
                </a:solidFill>
                <a:latin typeface="Arial"/>
                <a:cs typeface="Arial"/>
              </a:rPr>
              <a:t>trục</a:t>
            </a:r>
            <a:r>
              <a:rPr lang="en-US" sz="1400" dirty="0">
                <a:solidFill>
                  <a:srgbClr val="222222"/>
                </a:solidFill>
                <a:latin typeface="Arial"/>
                <a:cs typeface="Arial"/>
              </a:rPr>
              <a:t> tung</a:t>
            </a:r>
            <a:endParaRPr lang="en-US" dirty="0"/>
          </a:p>
          <a:p>
            <a:pPr algn="just"/>
            <a:r>
              <a:rPr lang="en-US" sz="1400" dirty="0">
                <a:solidFill>
                  <a:srgbClr val="222222"/>
                </a:solidFill>
                <a:latin typeface="Arial"/>
                <a:cs typeface="Arial"/>
              </a:rPr>
              <a:t>- Legend: </a:t>
            </a:r>
            <a:r>
              <a:rPr lang="en-US" sz="1400" dirty="0" err="1">
                <a:solidFill>
                  <a:srgbClr val="222222"/>
                </a:solidFill>
                <a:latin typeface="Arial"/>
                <a:cs typeface="Arial"/>
              </a:rPr>
              <a:t>Cột</a:t>
            </a:r>
            <a:r>
              <a:rPr lang="en-US" sz="1400" dirty="0">
                <a:solidFill>
                  <a:srgbClr val="222222"/>
                </a:solidFill>
                <a:latin typeface="Arial"/>
                <a:cs typeface="Arial"/>
              </a:rPr>
              <a:t> </a:t>
            </a:r>
            <a:r>
              <a:rPr lang="en-US" sz="1400" dirty="0" err="1">
                <a:solidFill>
                  <a:srgbClr val="222222"/>
                </a:solidFill>
                <a:latin typeface="Arial"/>
                <a:cs typeface="Arial"/>
              </a:rPr>
              <a:t>dữ</a:t>
            </a:r>
            <a:r>
              <a:rPr lang="en-US" sz="1400" dirty="0">
                <a:solidFill>
                  <a:srgbClr val="222222"/>
                </a:solidFill>
                <a:latin typeface="Arial"/>
                <a:cs typeface="Arial"/>
              </a:rPr>
              <a:t> </a:t>
            </a:r>
            <a:r>
              <a:rPr lang="en-US" sz="1400" dirty="0" err="1">
                <a:solidFill>
                  <a:srgbClr val="222222"/>
                </a:solidFill>
                <a:latin typeface="Arial"/>
                <a:cs typeface="Arial"/>
              </a:rPr>
              <a:t>liệu</a:t>
            </a:r>
            <a:r>
              <a:rPr lang="en-US" sz="1400" dirty="0">
                <a:solidFill>
                  <a:srgbClr val="222222"/>
                </a:solidFill>
                <a:latin typeface="Arial"/>
                <a:cs typeface="Arial"/>
              </a:rPr>
              <a:t> chi </a:t>
            </a:r>
            <a:r>
              <a:rPr lang="en-US" sz="1400" dirty="0" err="1">
                <a:solidFill>
                  <a:srgbClr val="222222"/>
                </a:solidFill>
                <a:latin typeface="Arial"/>
                <a:cs typeface="Arial"/>
              </a:rPr>
              <a:t>tiết</a:t>
            </a:r>
            <a:endParaRPr lang="en-US" sz="1400" dirty="0" err="1">
              <a:solidFill>
                <a:srgbClr val="000000"/>
              </a:solidFill>
              <a:latin typeface="Arial"/>
              <a:cs typeface="Arial"/>
            </a:endParaRPr>
          </a:p>
          <a:p>
            <a:pPr algn="just"/>
            <a:r>
              <a:rPr lang="en-US" sz="1400" dirty="0">
                <a:solidFill>
                  <a:srgbClr val="222222"/>
                </a:solidFill>
                <a:latin typeface="Arial"/>
                <a:cs typeface="Arial"/>
              </a:rPr>
              <a:t>- Size: </a:t>
            </a:r>
            <a:r>
              <a:rPr lang="en-US" sz="1400" dirty="0" err="1">
                <a:solidFill>
                  <a:srgbClr val="222222"/>
                </a:solidFill>
                <a:latin typeface="Arial"/>
                <a:cs typeface="Arial"/>
              </a:rPr>
              <a:t>Xác</a:t>
            </a:r>
            <a:r>
              <a:rPr lang="en-US" sz="1400" dirty="0">
                <a:solidFill>
                  <a:srgbClr val="222222"/>
                </a:solidFill>
                <a:latin typeface="Arial"/>
                <a:cs typeface="Arial"/>
              </a:rPr>
              <a:t> </a:t>
            </a:r>
            <a:r>
              <a:rPr lang="en-US" sz="1400" dirty="0" err="1">
                <a:solidFill>
                  <a:srgbClr val="222222"/>
                </a:solidFill>
                <a:latin typeface="Arial"/>
                <a:cs typeface="Arial"/>
              </a:rPr>
              <a:t>định</a:t>
            </a:r>
            <a:r>
              <a:rPr lang="en-US" sz="1400" dirty="0">
                <a:solidFill>
                  <a:srgbClr val="222222"/>
                </a:solidFill>
                <a:latin typeface="Arial"/>
                <a:cs typeface="Arial"/>
              </a:rPr>
              <a:t> </a:t>
            </a:r>
            <a:r>
              <a:rPr lang="en-US" sz="1400" dirty="0" err="1">
                <a:solidFill>
                  <a:srgbClr val="222222"/>
                </a:solidFill>
                <a:latin typeface="Arial"/>
                <a:cs typeface="Arial"/>
              </a:rPr>
              <a:t>cột</a:t>
            </a:r>
            <a:r>
              <a:rPr lang="en-US" sz="1400" dirty="0">
                <a:solidFill>
                  <a:srgbClr val="222222"/>
                </a:solidFill>
                <a:latin typeface="Arial"/>
                <a:cs typeface="Arial"/>
              </a:rPr>
              <a:t> </a:t>
            </a:r>
            <a:r>
              <a:rPr lang="en-US" sz="1400" dirty="0" err="1">
                <a:solidFill>
                  <a:srgbClr val="222222"/>
                </a:solidFill>
                <a:latin typeface="Arial"/>
                <a:cs typeface="Arial"/>
              </a:rPr>
              <a:t>mà</a:t>
            </a:r>
            <a:r>
              <a:rPr lang="en-US" sz="1400" dirty="0">
                <a:solidFill>
                  <a:srgbClr val="222222"/>
                </a:solidFill>
                <a:latin typeface="Arial"/>
                <a:cs typeface="Arial"/>
              </a:rPr>
              <a:t> </a:t>
            </a:r>
            <a:r>
              <a:rPr lang="en-US" sz="1400" dirty="0" err="1">
                <a:solidFill>
                  <a:srgbClr val="222222"/>
                </a:solidFill>
                <a:latin typeface="Arial"/>
                <a:cs typeface="Arial"/>
              </a:rPr>
              <a:t>nó</a:t>
            </a:r>
            <a:r>
              <a:rPr lang="en-US" sz="1400" dirty="0">
                <a:solidFill>
                  <a:srgbClr val="222222"/>
                </a:solidFill>
                <a:latin typeface="Arial"/>
                <a:cs typeface="Arial"/>
              </a:rPr>
              <a:t> </a:t>
            </a:r>
            <a:r>
              <a:rPr lang="en-US" sz="1400" dirty="0" err="1">
                <a:solidFill>
                  <a:srgbClr val="222222"/>
                </a:solidFill>
                <a:latin typeface="Arial"/>
                <a:cs typeface="Arial"/>
              </a:rPr>
              <a:t>đại</a:t>
            </a:r>
            <a:r>
              <a:rPr lang="en-US" sz="1400" dirty="0">
                <a:solidFill>
                  <a:srgbClr val="222222"/>
                </a:solidFill>
                <a:latin typeface="Arial"/>
                <a:cs typeface="Arial"/>
              </a:rPr>
              <a:t> </a:t>
            </a:r>
            <a:r>
              <a:rPr lang="en-US" sz="1400" dirty="0" err="1">
                <a:solidFill>
                  <a:srgbClr val="222222"/>
                </a:solidFill>
                <a:latin typeface="Arial"/>
                <a:cs typeface="Arial"/>
              </a:rPr>
              <a:t>diện</a:t>
            </a:r>
            <a:r>
              <a:rPr lang="en-US" sz="1400" dirty="0">
                <a:solidFill>
                  <a:srgbClr val="222222"/>
                </a:solidFill>
                <a:latin typeface="Arial"/>
                <a:cs typeface="Arial"/>
              </a:rPr>
              <a:t> </a:t>
            </a:r>
            <a:r>
              <a:rPr lang="en-US" sz="1400" dirty="0" err="1">
                <a:solidFill>
                  <a:srgbClr val="222222"/>
                </a:solidFill>
                <a:latin typeface="Arial"/>
                <a:cs typeface="Arial"/>
              </a:rPr>
              <a:t>cho</a:t>
            </a:r>
            <a:r>
              <a:rPr lang="en-US" sz="1400" dirty="0">
                <a:solidFill>
                  <a:srgbClr val="222222"/>
                </a:solidFill>
                <a:latin typeface="Arial"/>
                <a:cs typeface="Arial"/>
              </a:rPr>
              <a:t> </a:t>
            </a:r>
            <a:r>
              <a:rPr lang="en-US" sz="1400" dirty="0" err="1">
                <a:solidFill>
                  <a:srgbClr val="222222"/>
                </a:solidFill>
                <a:latin typeface="Arial"/>
                <a:cs typeface="Arial"/>
              </a:rPr>
              <a:t>kích</a:t>
            </a:r>
            <a:r>
              <a:rPr lang="en-US" sz="1400" dirty="0">
                <a:solidFill>
                  <a:srgbClr val="222222"/>
                </a:solidFill>
                <a:latin typeface="Arial"/>
                <a:cs typeface="Arial"/>
              </a:rPr>
              <a:t> </a:t>
            </a:r>
            <a:r>
              <a:rPr lang="en-US" sz="1400" dirty="0" err="1">
                <a:solidFill>
                  <a:srgbClr val="222222"/>
                </a:solidFill>
                <a:latin typeface="Arial"/>
                <a:cs typeface="Arial"/>
              </a:rPr>
              <a:t>cỡ</a:t>
            </a:r>
            <a:r>
              <a:rPr lang="en-US" sz="1400" dirty="0">
                <a:solidFill>
                  <a:srgbClr val="222222"/>
                </a:solidFill>
                <a:latin typeface="Arial"/>
                <a:cs typeface="Arial"/>
              </a:rPr>
              <a:t> </a:t>
            </a:r>
            <a:r>
              <a:rPr lang="en-US" sz="1400" dirty="0" err="1">
                <a:solidFill>
                  <a:srgbClr val="222222"/>
                </a:solidFill>
                <a:latin typeface="Arial"/>
                <a:cs typeface="Arial"/>
              </a:rPr>
              <a:t>của</a:t>
            </a:r>
            <a:r>
              <a:rPr lang="en-US" sz="1400" dirty="0">
                <a:solidFill>
                  <a:srgbClr val="222222"/>
                </a:solidFill>
                <a:latin typeface="Arial"/>
                <a:cs typeface="Arial"/>
              </a:rPr>
              <a:t> </a:t>
            </a:r>
            <a:r>
              <a:rPr lang="en-US" sz="1400" dirty="0" err="1">
                <a:solidFill>
                  <a:srgbClr val="222222"/>
                </a:solidFill>
                <a:latin typeface="Arial"/>
                <a:cs typeface="Arial"/>
              </a:rPr>
              <a:t>các</a:t>
            </a:r>
            <a:r>
              <a:rPr lang="en-US" sz="1400" dirty="0">
                <a:solidFill>
                  <a:srgbClr val="222222"/>
                </a:solidFill>
                <a:latin typeface="Arial"/>
                <a:cs typeface="Arial"/>
              </a:rPr>
              <a:t> </a:t>
            </a:r>
            <a:r>
              <a:rPr lang="en-US" sz="1400" dirty="0" err="1">
                <a:solidFill>
                  <a:srgbClr val="222222"/>
                </a:solidFill>
                <a:latin typeface="Arial"/>
                <a:cs typeface="Arial"/>
              </a:rPr>
              <a:t>điểm</a:t>
            </a:r>
            <a:endParaRPr lang="en-US" dirty="0" err="1"/>
          </a:p>
          <a:p>
            <a:endParaRPr lang="en-US" dirty="0">
              <a:solidFill>
                <a:srgbClr val="FF0000"/>
              </a:solidFill>
              <a:latin typeface="Times New Roman"/>
              <a:cs typeface="Times New Roman"/>
            </a:endParaRPr>
          </a:p>
        </p:txBody>
      </p:sp>
      <p:sp>
        <p:nvSpPr>
          <p:cNvPr id="19" name="Flowchart: Process 10">
            <a:extLst>
              <a:ext uri="{FF2B5EF4-FFF2-40B4-BE49-F238E27FC236}">
                <a16:creationId xmlns:a16="http://schemas.microsoft.com/office/drawing/2014/main" id="{98EF1BFE-F033-E0CE-0FBE-2ACD094400C8}"/>
              </a:ext>
            </a:extLst>
          </p:cNvPr>
          <p:cNvSpPr/>
          <p:nvPr/>
        </p:nvSpPr>
        <p:spPr>
          <a:xfrm>
            <a:off x="6283737" y="5897622"/>
            <a:ext cx="5585512" cy="776041"/>
          </a:xfrm>
          <a:prstGeom prst="flowChartProcess">
            <a:avLst/>
          </a:prstGeom>
          <a:solidFill>
            <a:srgbClr val="D9D9FF"/>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285750" indent="-285750" algn="just">
              <a:buFont typeface="Arial"/>
              <a:buChar char="•"/>
            </a:pPr>
            <a:endParaRPr lang="en-US" sz="1400" dirty="0">
              <a:solidFill>
                <a:srgbClr val="222222"/>
              </a:solidFill>
              <a:ea typeface="+mn-lt"/>
              <a:cs typeface="+mn-lt"/>
            </a:endParaRPr>
          </a:p>
          <a:p>
            <a:pPr marL="285750" indent="-285750" algn="just">
              <a:buFont typeface="Arial"/>
              <a:buChar char="•"/>
            </a:pPr>
            <a:endParaRPr lang="en-US" sz="1400" dirty="0">
              <a:solidFill>
                <a:srgbClr val="222222"/>
              </a:solidFill>
              <a:ea typeface="+mn-lt"/>
              <a:cs typeface="+mn-lt"/>
            </a:endParaRPr>
          </a:p>
          <a:p>
            <a:pPr marL="285750" indent="-285750" algn="just">
              <a:buFont typeface="Arial"/>
              <a:buChar char="•"/>
            </a:pPr>
            <a:r>
              <a:rPr lang="en-US" sz="1400" dirty="0">
                <a:solidFill>
                  <a:srgbClr val="222222"/>
                </a:solidFill>
                <a:ea typeface="+mn-lt"/>
                <a:cs typeface="+mn-lt"/>
              </a:rPr>
              <a:t>Lương </a:t>
            </a:r>
            <a:r>
              <a:rPr lang="en-US" sz="1400" dirty="0" err="1">
                <a:solidFill>
                  <a:srgbClr val="222222"/>
                </a:solidFill>
                <a:ea typeface="+mn-lt"/>
                <a:cs typeface="+mn-lt"/>
              </a:rPr>
              <a:t>cao</a:t>
            </a:r>
            <a:r>
              <a:rPr lang="en-US" sz="1400" dirty="0">
                <a:solidFill>
                  <a:srgbClr val="222222"/>
                </a:solidFill>
                <a:ea typeface="+mn-lt"/>
                <a:cs typeface="+mn-lt"/>
              </a:rPr>
              <a:t> </a:t>
            </a:r>
            <a:r>
              <a:rPr lang="en-US" sz="1400" dirty="0" err="1">
                <a:solidFill>
                  <a:srgbClr val="222222"/>
                </a:solidFill>
                <a:ea typeface="+mn-lt"/>
                <a:cs typeface="+mn-lt"/>
              </a:rPr>
              <a:t>nhất</a:t>
            </a:r>
            <a:r>
              <a:rPr lang="en-US" sz="1400" dirty="0">
                <a:solidFill>
                  <a:srgbClr val="222222"/>
                </a:solidFill>
                <a:ea typeface="+mn-lt"/>
                <a:cs typeface="+mn-lt"/>
              </a:rPr>
              <a:t> </a:t>
            </a:r>
            <a:r>
              <a:rPr lang="en-US" sz="1400" dirty="0" err="1">
                <a:solidFill>
                  <a:srgbClr val="222222"/>
                </a:solidFill>
                <a:ea typeface="+mn-lt"/>
                <a:cs typeface="+mn-lt"/>
              </a:rPr>
              <a:t>và</a:t>
            </a:r>
            <a:r>
              <a:rPr lang="en-US" sz="1400" dirty="0">
                <a:solidFill>
                  <a:srgbClr val="222222"/>
                </a:solidFill>
                <a:ea typeface="+mn-lt"/>
                <a:cs typeface="+mn-lt"/>
              </a:rPr>
              <a:t> </a:t>
            </a:r>
            <a:r>
              <a:rPr lang="en-US" sz="1400" dirty="0" err="1">
                <a:solidFill>
                  <a:srgbClr val="222222"/>
                </a:solidFill>
                <a:ea typeface="+mn-lt"/>
                <a:cs typeface="+mn-lt"/>
              </a:rPr>
              <a:t>thấp</a:t>
            </a:r>
            <a:r>
              <a:rPr lang="en-US" sz="1400" dirty="0">
                <a:solidFill>
                  <a:srgbClr val="222222"/>
                </a:solidFill>
                <a:ea typeface="+mn-lt"/>
                <a:cs typeface="+mn-lt"/>
              </a:rPr>
              <a:t> </a:t>
            </a:r>
            <a:r>
              <a:rPr lang="en-US" sz="1400" dirty="0" err="1">
                <a:solidFill>
                  <a:srgbClr val="222222"/>
                </a:solidFill>
                <a:ea typeface="+mn-lt"/>
                <a:cs typeface="+mn-lt"/>
              </a:rPr>
              <a:t>nhất</a:t>
            </a:r>
            <a:r>
              <a:rPr lang="en-US" sz="1400" dirty="0">
                <a:solidFill>
                  <a:srgbClr val="222222"/>
                </a:solidFill>
                <a:ea typeface="+mn-lt"/>
                <a:cs typeface="+mn-lt"/>
              </a:rPr>
              <a:t> </a:t>
            </a:r>
            <a:r>
              <a:rPr lang="en-US" sz="1400" dirty="0" err="1">
                <a:solidFill>
                  <a:srgbClr val="222222"/>
                </a:solidFill>
                <a:ea typeface="+mn-lt"/>
                <a:cs typeface="+mn-lt"/>
              </a:rPr>
              <a:t>đều</a:t>
            </a:r>
            <a:r>
              <a:rPr lang="en-US" sz="1400" dirty="0">
                <a:solidFill>
                  <a:srgbClr val="222222"/>
                </a:solidFill>
                <a:ea typeface="+mn-lt"/>
                <a:cs typeface="+mn-lt"/>
              </a:rPr>
              <a:t> ở </a:t>
            </a:r>
            <a:r>
              <a:rPr lang="en-US" sz="1400" dirty="0" err="1">
                <a:solidFill>
                  <a:srgbClr val="222222"/>
                </a:solidFill>
                <a:ea typeface="+mn-lt"/>
                <a:cs typeface="+mn-lt"/>
              </a:rPr>
              <a:t>phòng</a:t>
            </a:r>
            <a:r>
              <a:rPr lang="en-US" sz="1400" dirty="0">
                <a:solidFill>
                  <a:srgbClr val="222222"/>
                </a:solidFill>
                <a:ea typeface="+mn-lt"/>
                <a:cs typeface="+mn-lt"/>
              </a:rPr>
              <a:t> Design.</a:t>
            </a:r>
            <a:endParaRPr lang="vi-VN" dirty="0">
              <a:cs typeface="Segoe UI"/>
            </a:endParaRPr>
          </a:p>
          <a:p>
            <a:pPr marL="285750" indent="-285750" algn="just">
              <a:buFont typeface="Arial"/>
              <a:buChar char="•"/>
            </a:pPr>
            <a:r>
              <a:rPr lang="en-US" sz="1400" dirty="0">
                <a:solidFill>
                  <a:srgbClr val="222222"/>
                </a:solidFill>
                <a:ea typeface="+mn-lt"/>
                <a:cs typeface="+mn-lt"/>
              </a:rPr>
              <a:t>HR </a:t>
            </a:r>
            <a:r>
              <a:rPr lang="en-US" sz="1400" dirty="0" err="1">
                <a:solidFill>
                  <a:srgbClr val="222222"/>
                </a:solidFill>
                <a:ea typeface="+mn-lt"/>
                <a:cs typeface="+mn-lt"/>
              </a:rPr>
              <a:t>và</a:t>
            </a:r>
            <a:r>
              <a:rPr lang="en-US" sz="1400" dirty="0">
                <a:solidFill>
                  <a:srgbClr val="222222"/>
                </a:solidFill>
                <a:ea typeface="+mn-lt"/>
                <a:cs typeface="+mn-lt"/>
              </a:rPr>
              <a:t> Finance </a:t>
            </a:r>
            <a:r>
              <a:rPr lang="en-US" sz="1400" dirty="0" err="1">
                <a:solidFill>
                  <a:srgbClr val="222222"/>
                </a:solidFill>
                <a:ea typeface="+mn-lt"/>
                <a:cs typeface="+mn-lt"/>
              </a:rPr>
              <a:t>có</a:t>
            </a:r>
            <a:r>
              <a:rPr lang="en-US" sz="1400" dirty="0">
                <a:solidFill>
                  <a:srgbClr val="222222"/>
                </a:solidFill>
                <a:ea typeface="+mn-lt"/>
                <a:cs typeface="+mn-lt"/>
              </a:rPr>
              <a:t> </a:t>
            </a:r>
            <a:r>
              <a:rPr lang="en-US" sz="1400" dirty="0" err="1">
                <a:solidFill>
                  <a:srgbClr val="222222"/>
                </a:solidFill>
                <a:ea typeface="+mn-lt"/>
                <a:cs typeface="+mn-lt"/>
              </a:rPr>
              <a:t>nhiều</a:t>
            </a:r>
            <a:r>
              <a:rPr lang="en-US" sz="1400" dirty="0">
                <a:solidFill>
                  <a:srgbClr val="222222"/>
                </a:solidFill>
                <a:ea typeface="+mn-lt"/>
                <a:cs typeface="+mn-lt"/>
              </a:rPr>
              <a:t> </a:t>
            </a:r>
            <a:r>
              <a:rPr lang="en-US" sz="1400" dirty="0" err="1">
                <a:solidFill>
                  <a:srgbClr val="222222"/>
                </a:solidFill>
                <a:ea typeface="+mn-lt"/>
                <a:cs typeface="+mn-lt"/>
              </a:rPr>
              <a:t>nhân</a:t>
            </a:r>
            <a:r>
              <a:rPr lang="en-US" sz="1400" dirty="0">
                <a:solidFill>
                  <a:srgbClr val="222222"/>
                </a:solidFill>
                <a:ea typeface="+mn-lt"/>
                <a:cs typeface="+mn-lt"/>
              </a:rPr>
              <a:t> </a:t>
            </a:r>
            <a:r>
              <a:rPr lang="en-US" sz="1400" dirty="0" err="1">
                <a:solidFill>
                  <a:srgbClr val="222222"/>
                </a:solidFill>
                <a:ea typeface="+mn-lt"/>
                <a:cs typeface="+mn-lt"/>
              </a:rPr>
              <a:t>viên</a:t>
            </a:r>
            <a:r>
              <a:rPr lang="en-US" sz="1400" dirty="0">
                <a:solidFill>
                  <a:srgbClr val="222222"/>
                </a:solidFill>
                <a:ea typeface="+mn-lt"/>
                <a:cs typeface="+mn-lt"/>
              </a:rPr>
              <a:t> </a:t>
            </a:r>
            <a:r>
              <a:rPr lang="en-US" sz="1400" dirty="0" err="1">
                <a:solidFill>
                  <a:srgbClr val="222222"/>
                </a:solidFill>
                <a:ea typeface="+mn-lt"/>
                <a:cs typeface="+mn-lt"/>
              </a:rPr>
              <a:t>hơn</a:t>
            </a:r>
            <a:r>
              <a:rPr lang="en-US" sz="1400" dirty="0">
                <a:solidFill>
                  <a:srgbClr val="222222"/>
                </a:solidFill>
                <a:ea typeface="+mn-lt"/>
                <a:cs typeface="+mn-lt"/>
              </a:rPr>
              <a:t>.</a:t>
            </a:r>
            <a:endParaRPr lang="en-US" dirty="0"/>
          </a:p>
          <a:p>
            <a:pPr marL="285750" indent="-285750" algn="just">
              <a:buFont typeface="Arial"/>
              <a:buChar char="•"/>
            </a:pPr>
            <a:r>
              <a:rPr lang="en-US" sz="1400" dirty="0">
                <a:solidFill>
                  <a:srgbClr val="222222"/>
                </a:solidFill>
                <a:latin typeface="Segoe UI"/>
                <a:cs typeface="Segoe UI"/>
              </a:rPr>
              <a:t>Lương </a:t>
            </a:r>
            <a:r>
              <a:rPr lang="en-US" sz="1400" dirty="0" err="1">
                <a:solidFill>
                  <a:srgbClr val="222222"/>
                </a:solidFill>
                <a:latin typeface="Segoe UI"/>
                <a:cs typeface="Segoe UI"/>
              </a:rPr>
              <a:t>tập</a:t>
            </a:r>
            <a:r>
              <a:rPr lang="en-US" sz="1400" dirty="0">
                <a:solidFill>
                  <a:srgbClr val="222222"/>
                </a:solidFill>
                <a:latin typeface="Segoe UI"/>
                <a:cs typeface="Segoe UI"/>
              </a:rPr>
              <a:t> </a:t>
            </a:r>
            <a:r>
              <a:rPr lang="en-US" sz="1400" dirty="0" err="1">
                <a:solidFill>
                  <a:srgbClr val="222222"/>
                </a:solidFill>
                <a:latin typeface="Segoe UI"/>
                <a:cs typeface="Segoe UI"/>
              </a:rPr>
              <a:t>trung</a:t>
            </a:r>
            <a:r>
              <a:rPr lang="en-US" sz="1400" dirty="0">
                <a:solidFill>
                  <a:srgbClr val="222222"/>
                </a:solidFill>
                <a:latin typeface="Segoe UI"/>
                <a:cs typeface="Segoe UI"/>
              </a:rPr>
              <a:t> </a:t>
            </a:r>
            <a:r>
              <a:rPr lang="en-US" sz="1400" dirty="0" err="1">
                <a:solidFill>
                  <a:srgbClr val="222222"/>
                </a:solidFill>
                <a:latin typeface="Segoe UI"/>
                <a:cs typeface="Segoe UI"/>
              </a:rPr>
              <a:t>phần</a:t>
            </a:r>
            <a:r>
              <a:rPr lang="en-US" sz="1400" dirty="0">
                <a:solidFill>
                  <a:srgbClr val="222222"/>
                </a:solidFill>
                <a:latin typeface="Segoe UI"/>
                <a:cs typeface="Segoe UI"/>
              </a:rPr>
              <a:t> </a:t>
            </a:r>
            <a:r>
              <a:rPr lang="en-US" sz="1400" dirty="0" err="1">
                <a:solidFill>
                  <a:srgbClr val="222222"/>
                </a:solidFill>
                <a:latin typeface="Segoe UI"/>
                <a:cs typeface="Segoe UI"/>
              </a:rPr>
              <a:t>lớn</a:t>
            </a:r>
            <a:r>
              <a:rPr lang="en-US" sz="1400" dirty="0">
                <a:solidFill>
                  <a:srgbClr val="222222"/>
                </a:solidFill>
                <a:latin typeface="Segoe UI"/>
                <a:cs typeface="Segoe UI"/>
              </a:rPr>
              <a:t> </a:t>
            </a:r>
            <a:r>
              <a:rPr lang="en-US" sz="1400" dirty="0" err="1">
                <a:solidFill>
                  <a:srgbClr val="222222"/>
                </a:solidFill>
                <a:latin typeface="Segoe UI"/>
                <a:cs typeface="Segoe UI"/>
              </a:rPr>
              <a:t>từ</a:t>
            </a:r>
            <a:r>
              <a:rPr lang="en-US" sz="1400" dirty="0">
                <a:solidFill>
                  <a:srgbClr val="222222"/>
                </a:solidFill>
                <a:latin typeface="Segoe UI"/>
                <a:cs typeface="Segoe UI"/>
              </a:rPr>
              <a:t> 40000 </a:t>
            </a:r>
            <a:r>
              <a:rPr lang="en-US" sz="1400" dirty="0" err="1">
                <a:solidFill>
                  <a:srgbClr val="222222"/>
                </a:solidFill>
                <a:latin typeface="Segoe UI"/>
                <a:cs typeface="Segoe UI"/>
              </a:rPr>
              <a:t>đến</a:t>
            </a:r>
            <a:r>
              <a:rPr lang="en-US" sz="1400" dirty="0">
                <a:solidFill>
                  <a:srgbClr val="222222"/>
                </a:solidFill>
                <a:latin typeface="Segoe UI"/>
                <a:cs typeface="Segoe UI"/>
              </a:rPr>
              <a:t> 75000.</a:t>
            </a:r>
            <a:endParaRPr lang="en-US" dirty="0">
              <a:solidFill>
                <a:srgbClr val="FFFFFF"/>
              </a:solidFill>
              <a:latin typeface="Segoe UI"/>
              <a:cs typeface="Segoe UI"/>
            </a:endParaRPr>
          </a:p>
          <a:p>
            <a:pPr algn="just"/>
            <a:endParaRPr lang="en-US" sz="1400" dirty="0">
              <a:solidFill>
                <a:srgbClr val="222222"/>
              </a:solidFill>
              <a:latin typeface="Arial"/>
              <a:cs typeface="Arial"/>
            </a:endParaRPr>
          </a:p>
          <a:p>
            <a:pPr algn="just"/>
            <a:endParaRPr lang="en-US" dirty="0" err="1"/>
          </a:p>
        </p:txBody>
      </p:sp>
      <p:pic>
        <p:nvPicPr>
          <p:cNvPr id="20" name="Hình ảnh 19" descr="Ảnh có chứa văn bản, ảnh chụp màn hình, Nhiều màu sắc, vòng tròn&#10;&#10;Mô tả được tự động tạo">
            <a:extLst>
              <a:ext uri="{FF2B5EF4-FFF2-40B4-BE49-F238E27FC236}">
                <a16:creationId xmlns:a16="http://schemas.microsoft.com/office/drawing/2014/main" id="{0ECDA765-90FB-C58D-0D09-CC10D74233DE}"/>
              </a:ext>
            </a:extLst>
          </p:cNvPr>
          <p:cNvPicPr>
            <a:picLocks noChangeAspect="1"/>
          </p:cNvPicPr>
          <p:nvPr/>
        </p:nvPicPr>
        <p:blipFill>
          <a:blip r:embed="rId3"/>
          <a:stretch>
            <a:fillRect/>
          </a:stretch>
        </p:blipFill>
        <p:spPr>
          <a:xfrm>
            <a:off x="6282418" y="1077685"/>
            <a:ext cx="5581650" cy="4702630"/>
          </a:xfrm>
          <a:prstGeom prst="rect">
            <a:avLst/>
          </a:prstGeom>
        </p:spPr>
      </p:pic>
    </p:spTree>
    <p:extLst>
      <p:ext uri="{BB962C8B-B14F-4D97-AF65-F5344CB8AC3E}">
        <p14:creationId xmlns:p14="http://schemas.microsoft.com/office/powerpoint/2010/main" val="1620071217"/>
      </p:ext>
    </p:extLst>
  </p:cSld>
  <p:clrMapOvr>
    <a:masterClrMapping/>
  </p:clrMapOvr>
  <p:transition spd="slow">
    <p:push/>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0"/>
            <a:ext cx="12192000" cy="985421"/>
          </a:xfrm>
          <a:solidFill>
            <a:schemeClr val="accent4">
              <a:lumMod val="40000"/>
              <a:lumOff val="60000"/>
            </a:schemeClr>
          </a:solidFill>
        </p:spPr>
        <p:txBody>
          <a:bodyPr/>
          <a:lstStyle/>
          <a:p>
            <a:br>
              <a:rPr lang="en-US" dirty="0">
                <a:latin typeface="segoe ui semibold"/>
                <a:cs typeface="segoe ui semibold"/>
              </a:rPr>
            </a:br>
            <a:r>
              <a:rPr lang="en-US">
                <a:solidFill>
                  <a:srgbClr val="C00000"/>
                </a:solidFill>
                <a:latin typeface="segoe ui semibold"/>
                <a:cs typeface="segoe ui semibold"/>
              </a:rPr>
              <a:t>BIỂU ĐỒ PHÂN TÁN NHIỀU BIẾN</a:t>
            </a:r>
            <a:endParaRPr lang="en-US">
              <a:solidFill>
                <a:srgbClr val="000000"/>
              </a:solidFill>
              <a:latin typeface="segoe ui semibold"/>
              <a:cs typeface="segoe ui semibold"/>
            </a:endParaRPr>
          </a:p>
          <a:p>
            <a:endParaRPr lang="en-US">
              <a:solidFill>
                <a:srgbClr val="C00000"/>
              </a:solidFill>
            </a:endParaRPr>
          </a:p>
        </p:txBody>
      </p:sp>
      <p:sp>
        <p:nvSpPr>
          <p:cNvPr id="2" name="Slide Number Placeholder 1"/>
          <p:cNvSpPr>
            <a:spLocks noGrp="1"/>
          </p:cNvSpPr>
          <p:nvPr>
            <p:ph type="sldNum" sz="quarter" idx="4294967295"/>
          </p:nvPr>
        </p:nvSpPr>
        <p:spPr>
          <a:xfrm>
            <a:off x="9448800" y="6316663"/>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E1514C-5E56-4738-A1FF-4B1CFD2A3E36}" type="slidenum">
              <a:rPr kumimoji="0" lang="en-US" sz="1100" b="0" i="0" u="none" strike="noStrike" kern="1200" cap="none" spc="0" normalizeH="0" baseline="0" noProof="0" smtClean="0">
                <a:ln>
                  <a:noFill/>
                </a:ln>
                <a:solidFill>
                  <a:srgbClr val="0074AF"/>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100" b="0" i="0" u="none" strike="noStrike" kern="1200" cap="none" spc="0" normalizeH="0" baseline="0" noProof="0">
              <a:ln>
                <a:noFill/>
              </a:ln>
              <a:solidFill>
                <a:srgbClr val="0074AF"/>
              </a:solidFill>
              <a:effectLst/>
              <a:uLnTx/>
              <a:uFillTx/>
              <a:latin typeface="Segoe UI"/>
              <a:ea typeface="+mn-ea"/>
              <a:cs typeface="+mn-cs"/>
            </a:endParaRPr>
          </a:p>
        </p:txBody>
      </p:sp>
      <p:sp>
        <p:nvSpPr>
          <p:cNvPr id="9" name="Flowchart: Process 8">
            <a:extLst>
              <a:ext uri="{FF2B5EF4-FFF2-40B4-BE49-F238E27FC236}">
                <a16:creationId xmlns:a16="http://schemas.microsoft.com/office/drawing/2014/main" id="{76D67DF7-2610-4D12-A2E5-EBDF5D87921D}"/>
              </a:ext>
            </a:extLst>
          </p:cNvPr>
          <p:cNvSpPr/>
          <p:nvPr/>
        </p:nvSpPr>
        <p:spPr>
          <a:xfrm>
            <a:off x="187736" y="1130832"/>
            <a:ext cx="2324601" cy="876895"/>
          </a:xfrm>
          <a:prstGeom prst="flowChartProcess">
            <a:avLst/>
          </a:prstGeom>
          <a:solidFill>
            <a:srgbClr val="D9D9FF"/>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dirty="0">
                <a:solidFill>
                  <a:srgbClr val="FF0000"/>
                </a:solidFill>
                <a:latin typeface="Times New Roman"/>
                <a:cs typeface="Times New Roman"/>
              </a:rPr>
              <a:t>Import file </a:t>
            </a:r>
            <a:r>
              <a:rPr lang="en-US" dirty="0" err="1">
                <a:solidFill>
                  <a:srgbClr val="FF0000"/>
                </a:solidFill>
                <a:latin typeface="Times New Roman"/>
                <a:cs typeface="Times New Roman"/>
              </a:rPr>
              <a:t>dữ</a:t>
            </a:r>
            <a:r>
              <a:rPr lang="en-US" dirty="0">
                <a:solidFill>
                  <a:srgbClr val="FF0000"/>
                </a:solidFill>
                <a:latin typeface="Times New Roman"/>
                <a:cs typeface="Times New Roman"/>
              </a:rPr>
              <a:t> </a:t>
            </a:r>
            <a:r>
              <a:rPr lang="en-US" dirty="0" err="1">
                <a:solidFill>
                  <a:srgbClr val="FF0000"/>
                </a:solidFill>
                <a:latin typeface="Times New Roman"/>
                <a:cs typeface="Times New Roman"/>
              </a:rPr>
              <a:t>liệu</a:t>
            </a:r>
            <a:r>
              <a:rPr lang="en-US" dirty="0">
                <a:solidFill>
                  <a:srgbClr val="FF0000"/>
                </a:solidFill>
                <a:latin typeface="Times New Roman"/>
                <a:cs typeface="Times New Roman"/>
              </a:rPr>
              <a:t>: </a:t>
            </a:r>
            <a:r>
              <a:rPr lang="en-US" dirty="0">
                <a:solidFill>
                  <a:srgbClr val="FF0000"/>
                </a:solidFill>
                <a:latin typeface="Times New Roman"/>
                <a:ea typeface="+mn-lt"/>
                <a:cs typeface="Times New Roman"/>
              </a:rPr>
              <a:t>Scatter </a:t>
            </a:r>
            <a:r>
              <a:rPr lang="en-US" dirty="0">
                <a:solidFill>
                  <a:srgbClr val="FF0000"/>
                </a:solidFill>
                <a:latin typeface="Times New Roman"/>
                <a:cs typeface="Times New Roman"/>
              </a:rPr>
              <a:t>Plot.csv </a:t>
            </a:r>
            <a:r>
              <a:rPr lang="en-US" dirty="0" err="1">
                <a:solidFill>
                  <a:srgbClr val="FF0000"/>
                </a:solidFill>
                <a:latin typeface="Times New Roman"/>
                <a:cs typeface="Times New Roman"/>
              </a:rPr>
              <a:t>vào</a:t>
            </a:r>
            <a:r>
              <a:rPr lang="en-US" dirty="0">
                <a:solidFill>
                  <a:srgbClr val="FF0000"/>
                </a:solidFill>
                <a:latin typeface="Times New Roman"/>
                <a:cs typeface="Times New Roman"/>
              </a:rPr>
              <a:t> Power BI</a:t>
            </a:r>
          </a:p>
        </p:txBody>
      </p:sp>
      <p:sp>
        <p:nvSpPr>
          <p:cNvPr id="10" name="Arrow: Right 9">
            <a:extLst>
              <a:ext uri="{FF2B5EF4-FFF2-40B4-BE49-F238E27FC236}">
                <a16:creationId xmlns:a16="http://schemas.microsoft.com/office/drawing/2014/main" id="{1DF22462-61A2-4196-A77F-EA7A83858302}"/>
              </a:ext>
            </a:extLst>
          </p:cNvPr>
          <p:cNvSpPr/>
          <p:nvPr/>
        </p:nvSpPr>
        <p:spPr>
          <a:xfrm rot="5400000">
            <a:off x="1190083" y="2167837"/>
            <a:ext cx="319904" cy="53288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1" name="Flowchart: Process 10">
            <a:extLst>
              <a:ext uri="{FF2B5EF4-FFF2-40B4-BE49-F238E27FC236}">
                <a16:creationId xmlns:a16="http://schemas.microsoft.com/office/drawing/2014/main" id="{32E31B88-3B65-4B74-B311-E9690A1ADAC1}"/>
              </a:ext>
            </a:extLst>
          </p:cNvPr>
          <p:cNvSpPr/>
          <p:nvPr/>
        </p:nvSpPr>
        <p:spPr>
          <a:xfrm>
            <a:off x="187736" y="2860828"/>
            <a:ext cx="2324601" cy="876895"/>
          </a:xfrm>
          <a:prstGeom prst="flowChartProcess">
            <a:avLst/>
          </a:prstGeom>
          <a:solidFill>
            <a:srgbClr val="D9D9FF"/>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dirty="0">
                <a:solidFill>
                  <a:srgbClr val="FF0000"/>
                </a:solidFill>
                <a:latin typeface="Times New Roman"/>
                <a:cs typeface="Times New Roman"/>
              </a:rPr>
              <a:t>Click </a:t>
            </a:r>
            <a:r>
              <a:rPr lang="en-US" dirty="0" err="1">
                <a:solidFill>
                  <a:srgbClr val="FF0000"/>
                </a:solidFill>
                <a:latin typeface="Times New Roman"/>
                <a:cs typeface="Times New Roman"/>
              </a:rPr>
              <a:t>biểu</a:t>
            </a:r>
            <a:r>
              <a:rPr lang="en-US" dirty="0">
                <a:solidFill>
                  <a:srgbClr val="FF0000"/>
                </a:solidFill>
                <a:latin typeface="Times New Roman"/>
                <a:cs typeface="Times New Roman"/>
              </a:rPr>
              <a:t> </a:t>
            </a:r>
            <a:r>
              <a:rPr lang="en-US" dirty="0" err="1">
                <a:solidFill>
                  <a:srgbClr val="FF0000"/>
                </a:solidFill>
                <a:latin typeface="Times New Roman"/>
                <a:cs typeface="Times New Roman"/>
              </a:rPr>
              <a:t>tượng</a:t>
            </a:r>
            <a:r>
              <a:rPr lang="en-US" dirty="0">
                <a:solidFill>
                  <a:srgbClr val="FF0000"/>
                </a:solidFill>
                <a:latin typeface="Times New Roman"/>
                <a:cs typeface="Times New Roman"/>
              </a:rPr>
              <a:t> R script visual </a:t>
            </a:r>
            <a:r>
              <a:rPr lang="en-US" dirty="0" err="1">
                <a:solidFill>
                  <a:srgbClr val="FF0000"/>
                </a:solidFill>
                <a:latin typeface="Times New Roman"/>
                <a:cs typeface="Times New Roman"/>
              </a:rPr>
              <a:t>trong</a:t>
            </a:r>
            <a:r>
              <a:rPr lang="en-US" dirty="0">
                <a:solidFill>
                  <a:srgbClr val="FF0000"/>
                </a:solidFill>
                <a:latin typeface="Times New Roman"/>
                <a:cs typeface="Times New Roman"/>
              </a:rPr>
              <a:t> </a:t>
            </a:r>
            <a:r>
              <a:rPr lang="en-US" dirty="0" err="1">
                <a:solidFill>
                  <a:srgbClr val="FF0000"/>
                </a:solidFill>
                <a:latin typeface="Times New Roman"/>
                <a:cs typeface="Times New Roman"/>
              </a:rPr>
              <a:t>Visualzations</a:t>
            </a:r>
            <a:endParaRPr lang="en-US" dirty="0">
              <a:solidFill>
                <a:srgbClr val="FF0000"/>
              </a:solidFill>
              <a:latin typeface="Times New Roman"/>
              <a:cs typeface="Times New Roman"/>
            </a:endParaRPr>
          </a:p>
        </p:txBody>
      </p:sp>
      <p:sp>
        <p:nvSpPr>
          <p:cNvPr id="12" name="Flowchart: Process 11">
            <a:extLst>
              <a:ext uri="{FF2B5EF4-FFF2-40B4-BE49-F238E27FC236}">
                <a16:creationId xmlns:a16="http://schemas.microsoft.com/office/drawing/2014/main" id="{E443DFC7-F2F0-491B-AA42-2B93281EB31C}"/>
              </a:ext>
            </a:extLst>
          </p:cNvPr>
          <p:cNvSpPr/>
          <p:nvPr/>
        </p:nvSpPr>
        <p:spPr>
          <a:xfrm>
            <a:off x="187736" y="4424328"/>
            <a:ext cx="2324601" cy="1840601"/>
          </a:xfrm>
          <a:prstGeom prst="flowChartProcess">
            <a:avLst/>
          </a:prstGeom>
          <a:solidFill>
            <a:srgbClr val="D9D9FF"/>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dirty="0" err="1">
                <a:solidFill>
                  <a:srgbClr val="FF0000"/>
                </a:solidFill>
                <a:latin typeface="Times New Roman"/>
                <a:cs typeface="Times New Roman"/>
              </a:rPr>
              <a:t>Kéo</a:t>
            </a:r>
            <a:r>
              <a:rPr lang="en-US" dirty="0">
                <a:solidFill>
                  <a:srgbClr val="FF0000"/>
                </a:solidFill>
                <a:latin typeface="Times New Roman"/>
                <a:cs typeface="Times New Roman"/>
              </a:rPr>
              <a:t> </a:t>
            </a:r>
            <a:r>
              <a:rPr lang="en-US" dirty="0" err="1">
                <a:solidFill>
                  <a:srgbClr val="FF0000"/>
                </a:solidFill>
                <a:latin typeface="Times New Roman"/>
                <a:cs typeface="Times New Roman"/>
              </a:rPr>
              <a:t>các</a:t>
            </a:r>
            <a:r>
              <a:rPr lang="en-US" dirty="0">
                <a:solidFill>
                  <a:srgbClr val="FF0000"/>
                </a:solidFill>
                <a:latin typeface="Times New Roman"/>
                <a:cs typeface="Times New Roman"/>
              </a:rPr>
              <a:t> </a:t>
            </a:r>
            <a:r>
              <a:rPr lang="en-US" dirty="0" err="1">
                <a:solidFill>
                  <a:srgbClr val="FF0000"/>
                </a:solidFill>
                <a:latin typeface="Times New Roman"/>
                <a:cs typeface="Times New Roman"/>
              </a:rPr>
              <a:t>cột</a:t>
            </a:r>
            <a:r>
              <a:rPr lang="en-US" dirty="0">
                <a:solidFill>
                  <a:srgbClr val="FF0000"/>
                </a:solidFill>
                <a:latin typeface="Times New Roman"/>
                <a:cs typeface="Times New Roman"/>
              </a:rPr>
              <a:t> </a:t>
            </a:r>
            <a:r>
              <a:rPr lang="en-US" dirty="0" err="1">
                <a:solidFill>
                  <a:srgbClr val="FF0000"/>
                </a:solidFill>
                <a:latin typeface="Times New Roman"/>
                <a:cs typeface="Times New Roman"/>
              </a:rPr>
              <a:t>giá</a:t>
            </a:r>
            <a:r>
              <a:rPr lang="en-US" dirty="0">
                <a:solidFill>
                  <a:srgbClr val="FF0000"/>
                </a:solidFill>
                <a:latin typeface="Times New Roman"/>
                <a:cs typeface="Times New Roman"/>
              </a:rPr>
              <a:t> </a:t>
            </a:r>
            <a:r>
              <a:rPr lang="en-US" dirty="0" err="1">
                <a:solidFill>
                  <a:srgbClr val="FF0000"/>
                </a:solidFill>
                <a:latin typeface="Times New Roman"/>
                <a:cs typeface="Times New Roman"/>
              </a:rPr>
              <a:t>trị</a:t>
            </a:r>
            <a:r>
              <a:rPr lang="en-US" dirty="0">
                <a:solidFill>
                  <a:srgbClr val="FF0000"/>
                </a:solidFill>
                <a:latin typeface="Times New Roman"/>
                <a:cs typeface="Times New Roman"/>
              </a:rPr>
              <a:t> </a:t>
            </a:r>
            <a:r>
              <a:rPr lang="en-US" dirty="0" err="1">
                <a:solidFill>
                  <a:srgbClr val="FF0000"/>
                </a:solidFill>
                <a:latin typeface="Times New Roman"/>
                <a:cs typeface="Times New Roman"/>
              </a:rPr>
              <a:t>vào</a:t>
            </a:r>
            <a:r>
              <a:rPr lang="en-US" dirty="0">
                <a:solidFill>
                  <a:srgbClr val="FF0000"/>
                </a:solidFill>
                <a:latin typeface="Times New Roman"/>
                <a:cs typeface="Times New Roman"/>
              </a:rPr>
              <a:t> Values. </a:t>
            </a:r>
            <a:r>
              <a:rPr lang="en-US" dirty="0" err="1">
                <a:solidFill>
                  <a:srgbClr val="FF0000"/>
                </a:solidFill>
                <a:latin typeface="Times New Roman"/>
                <a:cs typeface="Times New Roman"/>
              </a:rPr>
              <a:t>Sử</a:t>
            </a:r>
            <a:r>
              <a:rPr lang="en-US" dirty="0">
                <a:solidFill>
                  <a:srgbClr val="FF0000"/>
                </a:solidFill>
                <a:latin typeface="Times New Roman"/>
                <a:cs typeface="Times New Roman"/>
              </a:rPr>
              <a:t> </a:t>
            </a:r>
            <a:r>
              <a:rPr lang="en-US" dirty="0" err="1">
                <a:solidFill>
                  <a:srgbClr val="FF0000"/>
                </a:solidFill>
                <a:latin typeface="Times New Roman"/>
                <a:cs typeface="Times New Roman"/>
              </a:rPr>
              <a:t>dụng</a:t>
            </a:r>
            <a:r>
              <a:rPr lang="en-US" dirty="0">
                <a:solidFill>
                  <a:srgbClr val="FF0000"/>
                </a:solidFill>
                <a:latin typeface="Times New Roman"/>
                <a:cs typeface="Times New Roman"/>
              </a:rPr>
              <a:t> pairs(dataset) </a:t>
            </a:r>
            <a:r>
              <a:rPr lang="en-US" dirty="0" err="1">
                <a:solidFill>
                  <a:srgbClr val="FF0000"/>
                </a:solidFill>
                <a:latin typeface="Times New Roman"/>
                <a:cs typeface="Times New Roman"/>
              </a:rPr>
              <a:t>để</a:t>
            </a:r>
            <a:r>
              <a:rPr lang="en-US" dirty="0">
                <a:solidFill>
                  <a:srgbClr val="FF0000"/>
                </a:solidFill>
                <a:latin typeface="Times New Roman"/>
                <a:cs typeface="Times New Roman"/>
              </a:rPr>
              <a:t> </a:t>
            </a:r>
            <a:r>
              <a:rPr lang="en-US" dirty="0" err="1">
                <a:solidFill>
                  <a:srgbClr val="FF0000"/>
                </a:solidFill>
                <a:latin typeface="Times New Roman"/>
                <a:cs typeface="Times New Roman"/>
              </a:rPr>
              <a:t>vẽ</a:t>
            </a:r>
            <a:r>
              <a:rPr lang="en-US" dirty="0">
                <a:solidFill>
                  <a:srgbClr val="FF0000"/>
                </a:solidFill>
                <a:latin typeface="Times New Roman"/>
                <a:cs typeface="Times New Roman"/>
              </a:rPr>
              <a:t> </a:t>
            </a:r>
            <a:r>
              <a:rPr lang="en-US" dirty="0" err="1">
                <a:solidFill>
                  <a:srgbClr val="FF0000"/>
                </a:solidFill>
                <a:latin typeface="Times New Roman"/>
                <a:cs typeface="Times New Roman"/>
              </a:rPr>
              <a:t>biểu</a:t>
            </a:r>
            <a:r>
              <a:rPr lang="en-US" dirty="0">
                <a:solidFill>
                  <a:srgbClr val="FF0000"/>
                </a:solidFill>
                <a:latin typeface="Times New Roman"/>
                <a:cs typeface="Times New Roman"/>
              </a:rPr>
              <a:t> </a:t>
            </a:r>
            <a:r>
              <a:rPr lang="en-US" dirty="0" err="1">
                <a:solidFill>
                  <a:srgbClr val="FF0000"/>
                </a:solidFill>
                <a:latin typeface="Times New Roman"/>
                <a:cs typeface="Times New Roman"/>
              </a:rPr>
              <a:t>đồ</a:t>
            </a:r>
            <a:r>
              <a:rPr lang="en-US" dirty="0">
                <a:solidFill>
                  <a:srgbClr val="FF0000"/>
                </a:solidFill>
                <a:latin typeface="Times New Roman"/>
                <a:cs typeface="Times New Roman"/>
              </a:rPr>
              <a:t> </a:t>
            </a:r>
            <a:r>
              <a:rPr lang="en-US" dirty="0" err="1">
                <a:solidFill>
                  <a:srgbClr val="FF0000"/>
                </a:solidFill>
                <a:latin typeface="Times New Roman"/>
                <a:cs typeface="Times New Roman"/>
              </a:rPr>
              <a:t>phân</a:t>
            </a:r>
            <a:r>
              <a:rPr lang="en-US" dirty="0">
                <a:solidFill>
                  <a:srgbClr val="FF0000"/>
                </a:solidFill>
                <a:latin typeface="Times New Roman"/>
                <a:cs typeface="Times New Roman"/>
              </a:rPr>
              <a:t> </a:t>
            </a:r>
            <a:r>
              <a:rPr lang="en-US" dirty="0" err="1">
                <a:solidFill>
                  <a:srgbClr val="FF0000"/>
                </a:solidFill>
                <a:latin typeface="Times New Roman"/>
                <a:cs typeface="Times New Roman"/>
              </a:rPr>
              <a:t>tán</a:t>
            </a:r>
            <a:r>
              <a:rPr lang="en-US" dirty="0">
                <a:solidFill>
                  <a:srgbClr val="FF0000"/>
                </a:solidFill>
                <a:latin typeface="Times New Roman"/>
                <a:cs typeface="Times New Roman"/>
              </a:rPr>
              <a:t> </a:t>
            </a:r>
            <a:r>
              <a:rPr lang="en-US" dirty="0" err="1">
                <a:solidFill>
                  <a:srgbClr val="FF0000"/>
                </a:solidFill>
                <a:latin typeface="Times New Roman"/>
                <a:cs typeface="Times New Roman"/>
              </a:rPr>
              <a:t>cho</a:t>
            </a:r>
            <a:r>
              <a:rPr lang="en-US" dirty="0">
                <a:solidFill>
                  <a:srgbClr val="FF0000"/>
                </a:solidFill>
                <a:latin typeface="Times New Roman"/>
                <a:cs typeface="Times New Roman"/>
              </a:rPr>
              <a:t> </a:t>
            </a:r>
            <a:r>
              <a:rPr lang="en-US" dirty="0" err="1">
                <a:solidFill>
                  <a:srgbClr val="FF0000"/>
                </a:solidFill>
                <a:latin typeface="Times New Roman"/>
                <a:cs typeface="Times New Roman"/>
              </a:rPr>
              <a:t>nhiều</a:t>
            </a:r>
            <a:r>
              <a:rPr lang="en-US" dirty="0">
                <a:solidFill>
                  <a:srgbClr val="FF0000"/>
                </a:solidFill>
                <a:latin typeface="Times New Roman"/>
                <a:cs typeface="Times New Roman"/>
              </a:rPr>
              <a:t> </a:t>
            </a:r>
            <a:r>
              <a:rPr lang="en-US" dirty="0" err="1">
                <a:solidFill>
                  <a:srgbClr val="FF0000"/>
                </a:solidFill>
                <a:latin typeface="Times New Roman"/>
                <a:cs typeface="Times New Roman"/>
              </a:rPr>
              <a:t>biến</a:t>
            </a:r>
            <a:r>
              <a:rPr lang="en-US" dirty="0">
                <a:solidFill>
                  <a:srgbClr val="FF0000"/>
                </a:solidFill>
                <a:latin typeface="Times New Roman"/>
                <a:cs typeface="Times New Roman"/>
              </a:rPr>
              <a:t>.</a:t>
            </a:r>
            <a:endParaRPr lang="vi-VN" dirty="0"/>
          </a:p>
        </p:txBody>
      </p:sp>
      <p:sp>
        <p:nvSpPr>
          <p:cNvPr id="14" name="Arrow: Right 13">
            <a:extLst>
              <a:ext uri="{FF2B5EF4-FFF2-40B4-BE49-F238E27FC236}">
                <a16:creationId xmlns:a16="http://schemas.microsoft.com/office/drawing/2014/main" id="{54DE8A09-3573-418F-B468-F2A8E5BD161A}"/>
              </a:ext>
            </a:extLst>
          </p:cNvPr>
          <p:cNvSpPr/>
          <p:nvPr/>
        </p:nvSpPr>
        <p:spPr>
          <a:xfrm rot="5400000">
            <a:off x="1190082" y="3826856"/>
            <a:ext cx="319904" cy="53288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9" name="Flowchart: Process 10">
            <a:extLst>
              <a:ext uri="{FF2B5EF4-FFF2-40B4-BE49-F238E27FC236}">
                <a16:creationId xmlns:a16="http://schemas.microsoft.com/office/drawing/2014/main" id="{98EF1BFE-F033-E0CE-0FBE-2ACD094400C8}"/>
              </a:ext>
            </a:extLst>
          </p:cNvPr>
          <p:cNvSpPr/>
          <p:nvPr/>
        </p:nvSpPr>
        <p:spPr>
          <a:xfrm>
            <a:off x="5902737" y="5527828"/>
            <a:ext cx="5585512" cy="966541"/>
          </a:xfrm>
          <a:prstGeom prst="flowChartProcess">
            <a:avLst/>
          </a:prstGeom>
          <a:solidFill>
            <a:srgbClr val="D9D9FF"/>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285750" indent="-285750" algn="just">
              <a:buFont typeface="Arial"/>
              <a:buChar char="•"/>
            </a:pPr>
            <a:endParaRPr lang="en-US" sz="1400" dirty="0">
              <a:solidFill>
                <a:srgbClr val="222222"/>
              </a:solidFill>
              <a:ea typeface="+mn-lt"/>
              <a:cs typeface="+mn-lt"/>
            </a:endParaRPr>
          </a:p>
          <a:p>
            <a:pPr marL="285750" indent="-285750" algn="just">
              <a:buFont typeface="Arial"/>
              <a:buChar char="•"/>
            </a:pPr>
            <a:endParaRPr lang="en-US" sz="1400" dirty="0">
              <a:solidFill>
                <a:srgbClr val="222222"/>
              </a:solidFill>
              <a:ea typeface="+mn-lt"/>
              <a:cs typeface="+mn-lt"/>
            </a:endParaRPr>
          </a:p>
          <a:p>
            <a:pPr marL="285750" indent="-285750" algn="just">
              <a:buFont typeface="Arial"/>
              <a:buChar char="•"/>
            </a:pPr>
            <a:r>
              <a:rPr lang="en-US" sz="1400" err="1">
                <a:solidFill>
                  <a:srgbClr val="222222"/>
                </a:solidFill>
                <a:ea typeface="+mn-lt"/>
                <a:cs typeface="+mn-lt"/>
              </a:rPr>
              <a:t>Không</a:t>
            </a:r>
            <a:r>
              <a:rPr lang="en-US" sz="1400" dirty="0">
                <a:solidFill>
                  <a:srgbClr val="222222"/>
                </a:solidFill>
                <a:ea typeface="+mn-lt"/>
                <a:cs typeface="+mn-lt"/>
              </a:rPr>
              <a:t> </a:t>
            </a:r>
            <a:r>
              <a:rPr lang="en-US" sz="1400" err="1">
                <a:solidFill>
                  <a:srgbClr val="222222"/>
                </a:solidFill>
                <a:ea typeface="+mn-lt"/>
                <a:cs typeface="+mn-lt"/>
              </a:rPr>
              <a:t>có</a:t>
            </a:r>
            <a:r>
              <a:rPr lang="en-US" sz="1400" dirty="0">
                <a:solidFill>
                  <a:srgbClr val="222222"/>
                </a:solidFill>
                <a:ea typeface="+mn-lt"/>
                <a:cs typeface="+mn-lt"/>
              </a:rPr>
              <a:t> </a:t>
            </a:r>
            <a:r>
              <a:rPr lang="en-US" sz="1400" err="1">
                <a:solidFill>
                  <a:srgbClr val="222222"/>
                </a:solidFill>
                <a:ea typeface="+mn-lt"/>
                <a:cs typeface="+mn-lt"/>
              </a:rPr>
              <a:t>mối</a:t>
            </a:r>
            <a:r>
              <a:rPr lang="en-US" sz="1400" dirty="0">
                <a:solidFill>
                  <a:srgbClr val="222222"/>
                </a:solidFill>
                <a:ea typeface="+mn-lt"/>
                <a:cs typeface="+mn-lt"/>
              </a:rPr>
              <a:t> </a:t>
            </a:r>
            <a:r>
              <a:rPr lang="en-US" sz="1400" err="1">
                <a:solidFill>
                  <a:srgbClr val="222222"/>
                </a:solidFill>
                <a:ea typeface="+mn-lt"/>
                <a:cs typeface="+mn-lt"/>
              </a:rPr>
              <a:t>quan</a:t>
            </a:r>
            <a:r>
              <a:rPr lang="en-US" sz="1400" dirty="0">
                <a:solidFill>
                  <a:srgbClr val="222222"/>
                </a:solidFill>
                <a:ea typeface="+mn-lt"/>
                <a:cs typeface="+mn-lt"/>
              </a:rPr>
              <a:t> </a:t>
            </a:r>
            <a:r>
              <a:rPr lang="en-US" sz="1400" err="1">
                <a:solidFill>
                  <a:srgbClr val="222222"/>
                </a:solidFill>
                <a:ea typeface="+mn-lt"/>
                <a:cs typeface="+mn-lt"/>
              </a:rPr>
              <a:t>hệ</a:t>
            </a:r>
            <a:r>
              <a:rPr lang="en-US" sz="1400" dirty="0">
                <a:solidFill>
                  <a:srgbClr val="222222"/>
                </a:solidFill>
                <a:ea typeface="+mn-lt"/>
                <a:cs typeface="+mn-lt"/>
              </a:rPr>
              <a:t> </a:t>
            </a:r>
            <a:r>
              <a:rPr lang="en-US" sz="1400" err="1">
                <a:solidFill>
                  <a:srgbClr val="222222"/>
                </a:solidFill>
                <a:ea typeface="+mn-lt"/>
                <a:cs typeface="+mn-lt"/>
              </a:rPr>
              <a:t>rõ</a:t>
            </a:r>
            <a:r>
              <a:rPr lang="en-US" sz="1400" dirty="0">
                <a:solidFill>
                  <a:srgbClr val="222222"/>
                </a:solidFill>
                <a:ea typeface="+mn-lt"/>
                <a:cs typeface="+mn-lt"/>
              </a:rPr>
              <a:t> </a:t>
            </a:r>
            <a:r>
              <a:rPr lang="en-US" sz="1400" err="1">
                <a:solidFill>
                  <a:srgbClr val="222222"/>
                </a:solidFill>
                <a:ea typeface="+mn-lt"/>
                <a:cs typeface="+mn-lt"/>
              </a:rPr>
              <a:t>ràng</a:t>
            </a:r>
            <a:r>
              <a:rPr lang="en-US" sz="1400" dirty="0">
                <a:solidFill>
                  <a:srgbClr val="222222"/>
                </a:solidFill>
                <a:ea typeface="+mn-lt"/>
                <a:cs typeface="+mn-lt"/>
              </a:rPr>
              <a:t> </a:t>
            </a:r>
            <a:r>
              <a:rPr lang="en-US" sz="1400" err="1">
                <a:solidFill>
                  <a:srgbClr val="222222"/>
                </a:solidFill>
                <a:ea typeface="+mn-lt"/>
                <a:cs typeface="+mn-lt"/>
              </a:rPr>
              <a:t>giữa</a:t>
            </a:r>
            <a:r>
              <a:rPr lang="en-US" sz="1400" dirty="0">
                <a:solidFill>
                  <a:srgbClr val="222222"/>
                </a:solidFill>
                <a:ea typeface="+mn-lt"/>
                <a:cs typeface="+mn-lt"/>
              </a:rPr>
              <a:t> </a:t>
            </a:r>
            <a:r>
              <a:rPr lang="en-US" sz="1400" err="1">
                <a:solidFill>
                  <a:srgbClr val="222222"/>
                </a:solidFill>
                <a:ea typeface="+mn-lt"/>
                <a:cs typeface="+mn-lt"/>
              </a:rPr>
              <a:t>các</a:t>
            </a:r>
            <a:r>
              <a:rPr lang="en-US" sz="1400" dirty="0">
                <a:solidFill>
                  <a:srgbClr val="222222"/>
                </a:solidFill>
                <a:ea typeface="+mn-lt"/>
                <a:cs typeface="+mn-lt"/>
              </a:rPr>
              <a:t> </a:t>
            </a:r>
            <a:r>
              <a:rPr lang="en-US" sz="1400" err="1">
                <a:solidFill>
                  <a:srgbClr val="222222"/>
                </a:solidFill>
                <a:ea typeface="+mn-lt"/>
                <a:cs typeface="+mn-lt"/>
              </a:rPr>
              <a:t>biến</a:t>
            </a:r>
            <a:r>
              <a:rPr lang="en-US" sz="1400" dirty="0">
                <a:solidFill>
                  <a:srgbClr val="222222"/>
                </a:solidFill>
                <a:ea typeface="+mn-lt"/>
                <a:cs typeface="+mn-lt"/>
              </a:rPr>
              <a:t>.</a:t>
            </a:r>
            <a:endParaRPr lang="vi-VN">
              <a:solidFill>
                <a:srgbClr val="FFFFFF"/>
              </a:solidFill>
              <a:ea typeface="+mn-lt"/>
              <a:cs typeface="+mn-lt"/>
            </a:endParaRPr>
          </a:p>
          <a:p>
            <a:pPr marL="285750" indent="-285750" algn="just">
              <a:buFont typeface="Arial"/>
              <a:buChar char="•"/>
            </a:pPr>
            <a:r>
              <a:rPr lang="en-US" sz="1400" err="1">
                <a:solidFill>
                  <a:srgbClr val="222222"/>
                </a:solidFill>
                <a:ea typeface="+mn-lt"/>
                <a:cs typeface="+mn-lt"/>
              </a:rPr>
              <a:t>Mức</a:t>
            </a:r>
            <a:r>
              <a:rPr lang="en-US" sz="1400" dirty="0">
                <a:solidFill>
                  <a:srgbClr val="222222"/>
                </a:solidFill>
                <a:ea typeface="+mn-lt"/>
                <a:cs typeface="+mn-lt"/>
              </a:rPr>
              <a:t> </a:t>
            </a:r>
            <a:r>
              <a:rPr lang="en-US" sz="1400" err="1">
                <a:solidFill>
                  <a:srgbClr val="222222"/>
                </a:solidFill>
                <a:ea typeface="+mn-lt"/>
                <a:cs typeface="+mn-lt"/>
              </a:rPr>
              <a:t>lương</a:t>
            </a:r>
            <a:r>
              <a:rPr lang="en-US" sz="1400" dirty="0">
                <a:solidFill>
                  <a:srgbClr val="222222"/>
                </a:solidFill>
                <a:ea typeface="+mn-lt"/>
                <a:cs typeface="+mn-lt"/>
              </a:rPr>
              <a:t> </a:t>
            </a:r>
            <a:r>
              <a:rPr lang="en-US" sz="1400" err="1">
                <a:solidFill>
                  <a:srgbClr val="222222"/>
                </a:solidFill>
                <a:ea typeface="+mn-lt"/>
                <a:cs typeface="+mn-lt"/>
              </a:rPr>
              <a:t>của</a:t>
            </a:r>
            <a:r>
              <a:rPr lang="en-US" sz="1400" dirty="0">
                <a:solidFill>
                  <a:srgbClr val="222222"/>
                </a:solidFill>
                <a:ea typeface="+mn-lt"/>
                <a:cs typeface="+mn-lt"/>
              </a:rPr>
              <a:t> </a:t>
            </a:r>
            <a:r>
              <a:rPr lang="en-US" sz="1400" err="1">
                <a:solidFill>
                  <a:srgbClr val="222222"/>
                </a:solidFill>
                <a:ea typeface="+mn-lt"/>
                <a:cs typeface="+mn-lt"/>
              </a:rPr>
              <a:t>nhân</a:t>
            </a:r>
            <a:r>
              <a:rPr lang="en-US" sz="1400" dirty="0">
                <a:solidFill>
                  <a:srgbClr val="222222"/>
                </a:solidFill>
                <a:ea typeface="+mn-lt"/>
                <a:cs typeface="+mn-lt"/>
              </a:rPr>
              <a:t> </a:t>
            </a:r>
            <a:r>
              <a:rPr lang="en-US" sz="1400" err="1">
                <a:solidFill>
                  <a:srgbClr val="222222"/>
                </a:solidFill>
                <a:ea typeface="+mn-lt"/>
                <a:cs typeface="+mn-lt"/>
              </a:rPr>
              <a:t>viên</a:t>
            </a:r>
            <a:r>
              <a:rPr lang="en-US" sz="1400" dirty="0">
                <a:solidFill>
                  <a:srgbClr val="222222"/>
                </a:solidFill>
                <a:ea typeface="+mn-lt"/>
                <a:cs typeface="+mn-lt"/>
              </a:rPr>
              <a:t> </a:t>
            </a:r>
            <a:r>
              <a:rPr lang="en-US" sz="1400" err="1">
                <a:solidFill>
                  <a:srgbClr val="222222"/>
                </a:solidFill>
                <a:ea typeface="+mn-lt"/>
                <a:cs typeface="+mn-lt"/>
              </a:rPr>
              <a:t>không</a:t>
            </a:r>
            <a:r>
              <a:rPr lang="en-US" sz="1400" dirty="0">
                <a:solidFill>
                  <a:srgbClr val="222222"/>
                </a:solidFill>
                <a:ea typeface="+mn-lt"/>
                <a:cs typeface="+mn-lt"/>
              </a:rPr>
              <a:t> </a:t>
            </a:r>
            <a:r>
              <a:rPr lang="en-US" sz="1400" err="1">
                <a:solidFill>
                  <a:srgbClr val="222222"/>
                </a:solidFill>
                <a:ea typeface="+mn-lt"/>
                <a:cs typeface="+mn-lt"/>
              </a:rPr>
              <a:t>bị</a:t>
            </a:r>
            <a:r>
              <a:rPr lang="en-US" sz="1400" dirty="0">
                <a:solidFill>
                  <a:srgbClr val="222222"/>
                </a:solidFill>
                <a:ea typeface="+mn-lt"/>
                <a:cs typeface="+mn-lt"/>
              </a:rPr>
              <a:t> </a:t>
            </a:r>
            <a:r>
              <a:rPr lang="en-US" sz="1400" err="1">
                <a:solidFill>
                  <a:srgbClr val="222222"/>
                </a:solidFill>
                <a:ea typeface="+mn-lt"/>
                <a:cs typeface="+mn-lt"/>
              </a:rPr>
              <a:t>ảnh</a:t>
            </a:r>
            <a:r>
              <a:rPr lang="en-US" sz="1400" dirty="0">
                <a:solidFill>
                  <a:srgbClr val="222222"/>
                </a:solidFill>
                <a:ea typeface="+mn-lt"/>
                <a:cs typeface="+mn-lt"/>
              </a:rPr>
              <a:t> </a:t>
            </a:r>
            <a:r>
              <a:rPr lang="en-US" sz="1400" err="1">
                <a:solidFill>
                  <a:srgbClr val="222222"/>
                </a:solidFill>
                <a:ea typeface="+mn-lt"/>
                <a:cs typeface="+mn-lt"/>
              </a:rPr>
              <a:t>hưởng</a:t>
            </a:r>
            <a:r>
              <a:rPr lang="en-US" sz="1400" dirty="0">
                <a:solidFill>
                  <a:srgbClr val="222222"/>
                </a:solidFill>
                <a:ea typeface="+mn-lt"/>
                <a:cs typeface="+mn-lt"/>
              </a:rPr>
              <a:t> </a:t>
            </a:r>
            <a:r>
              <a:rPr lang="en-US" sz="1400" err="1">
                <a:solidFill>
                  <a:srgbClr val="222222"/>
                </a:solidFill>
                <a:ea typeface="+mn-lt"/>
                <a:cs typeface="+mn-lt"/>
              </a:rPr>
              <a:t>bởi</a:t>
            </a:r>
            <a:r>
              <a:rPr lang="en-US" sz="1400" dirty="0">
                <a:solidFill>
                  <a:srgbClr val="222222"/>
                </a:solidFill>
                <a:ea typeface="+mn-lt"/>
                <a:cs typeface="+mn-lt"/>
              </a:rPr>
              <a:t> </a:t>
            </a:r>
            <a:r>
              <a:rPr lang="en-US" sz="1400" err="1">
                <a:solidFill>
                  <a:srgbClr val="222222"/>
                </a:solidFill>
                <a:ea typeface="+mn-lt"/>
                <a:cs typeface="+mn-lt"/>
              </a:rPr>
              <a:t>phòng</a:t>
            </a:r>
            <a:r>
              <a:rPr lang="en-US" sz="1400" dirty="0">
                <a:solidFill>
                  <a:srgbClr val="222222"/>
                </a:solidFill>
                <a:ea typeface="+mn-lt"/>
                <a:cs typeface="+mn-lt"/>
              </a:rPr>
              <a:t> ban, </a:t>
            </a:r>
            <a:r>
              <a:rPr lang="en-US" sz="1400" err="1">
                <a:solidFill>
                  <a:srgbClr val="222222"/>
                </a:solidFill>
                <a:ea typeface="+mn-lt"/>
                <a:cs typeface="+mn-lt"/>
              </a:rPr>
              <a:t>năm</a:t>
            </a:r>
            <a:r>
              <a:rPr lang="en-US" sz="1400" dirty="0">
                <a:solidFill>
                  <a:srgbClr val="222222"/>
                </a:solidFill>
                <a:ea typeface="+mn-lt"/>
                <a:cs typeface="+mn-lt"/>
              </a:rPr>
              <a:t> </a:t>
            </a:r>
            <a:r>
              <a:rPr lang="en-US" sz="1400" err="1">
                <a:solidFill>
                  <a:srgbClr val="222222"/>
                </a:solidFill>
                <a:ea typeface="+mn-lt"/>
                <a:cs typeface="+mn-lt"/>
              </a:rPr>
              <a:t>làm</a:t>
            </a:r>
            <a:r>
              <a:rPr lang="en-US" sz="1400" dirty="0">
                <a:solidFill>
                  <a:srgbClr val="222222"/>
                </a:solidFill>
                <a:ea typeface="+mn-lt"/>
                <a:cs typeface="+mn-lt"/>
              </a:rPr>
              <a:t> </a:t>
            </a:r>
            <a:r>
              <a:rPr lang="en-US" sz="1400" err="1">
                <a:solidFill>
                  <a:srgbClr val="222222"/>
                </a:solidFill>
                <a:ea typeface="+mn-lt"/>
                <a:cs typeface="+mn-lt"/>
              </a:rPr>
              <a:t>việc</a:t>
            </a:r>
            <a:r>
              <a:rPr lang="en-US" sz="1400" dirty="0">
                <a:solidFill>
                  <a:srgbClr val="222222"/>
                </a:solidFill>
                <a:ea typeface="+mn-lt"/>
                <a:cs typeface="+mn-lt"/>
              </a:rPr>
              <a:t>, </a:t>
            </a:r>
            <a:r>
              <a:rPr lang="en-US" sz="1400" err="1">
                <a:solidFill>
                  <a:srgbClr val="222222"/>
                </a:solidFill>
                <a:ea typeface="+mn-lt"/>
                <a:cs typeface="+mn-lt"/>
              </a:rPr>
              <a:t>hoặc</a:t>
            </a:r>
            <a:r>
              <a:rPr lang="en-US" sz="1400" dirty="0">
                <a:solidFill>
                  <a:srgbClr val="222222"/>
                </a:solidFill>
                <a:ea typeface="+mn-lt"/>
                <a:cs typeface="+mn-lt"/>
              </a:rPr>
              <a:t> </a:t>
            </a:r>
            <a:r>
              <a:rPr lang="en-US" sz="1400" err="1">
                <a:solidFill>
                  <a:srgbClr val="222222"/>
                </a:solidFill>
                <a:ea typeface="+mn-lt"/>
                <a:cs typeface="+mn-lt"/>
              </a:rPr>
              <a:t>tên</a:t>
            </a:r>
            <a:r>
              <a:rPr lang="en-US" sz="1400" dirty="0">
                <a:solidFill>
                  <a:srgbClr val="222222"/>
                </a:solidFill>
                <a:ea typeface="+mn-lt"/>
                <a:cs typeface="+mn-lt"/>
              </a:rPr>
              <a:t> </a:t>
            </a:r>
            <a:r>
              <a:rPr lang="en-US" sz="1400" err="1">
                <a:solidFill>
                  <a:srgbClr val="222222"/>
                </a:solidFill>
                <a:ea typeface="+mn-lt"/>
                <a:cs typeface="+mn-lt"/>
              </a:rPr>
              <a:t>cá</a:t>
            </a:r>
            <a:r>
              <a:rPr lang="en-US" sz="1400" dirty="0">
                <a:solidFill>
                  <a:srgbClr val="222222"/>
                </a:solidFill>
                <a:ea typeface="+mn-lt"/>
                <a:cs typeface="+mn-lt"/>
              </a:rPr>
              <a:t> </a:t>
            </a:r>
            <a:r>
              <a:rPr lang="en-US" sz="1400" err="1">
                <a:solidFill>
                  <a:srgbClr val="222222"/>
                </a:solidFill>
                <a:ea typeface="+mn-lt"/>
                <a:cs typeface="+mn-lt"/>
              </a:rPr>
              <a:t>nhân</a:t>
            </a:r>
            <a:r>
              <a:rPr lang="en-US" sz="1400" dirty="0">
                <a:solidFill>
                  <a:srgbClr val="222222"/>
                </a:solidFill>
                <a:ea typeface="+mn-lt"/>
                <a:cs typeface="+mn-lt"/>
              </a:rPr>
              <a:t>.</a:t>
            </a:r>
            <a:endParaRPr lang="en-US" dirty="0">
              <a:solidFill>
                <a:srgbClr val="FFFFFF"/>
              </a:solidFill>
              <a:ea typeface="+mn-lt"/>
              <a:cs typeface="+mn-lt"/>
            </a:endParaRPr>
          </a:p>
          <a:p>
            <a:pPr marL="285750" indent="-285750" algn="just">
              <a:buFont typeface="Arial"/>
              <a:buChar char="•"/>
            </a:pPr>
            <a:r>
              <a:rPr lang="en-US" sz="1400" err="1">
                <a:solidFill>
                  <a:srgbClr val="222222"/>
                </a:solidFill>
                <a:ea typeface="+mn-lt"/>
                <a:cs typeface="+mn-lt"/>
              </a:rPr>
              <a:t>Dữ</a:t>
            </a:r>
            <a:r>
              <a:rPr lang="en-US" sz="1400" dirty="0">
                <a:solidFill>
                  <a:srgbClr val="222222"/>
                </a:solidFill>
                <a:ea typeface="+mn-lt"/>
                <a:cs typeface="+mn-lt"/>
              </a:rPr>
              <a:t> </a:t>
            </a:r>
            <a:r>
              <a:rPr lang="en-US" sz="1400" err="1">
                <a:solidFill>
                  <a:srgbClr val="222222"/>
                </a:solidFill>
                <a:ea typeface="+mn-lt"/>
                <a:cs typeface="+mn-lt"/>
              </a:rPr>
              <a:t>liệu</a:t>
            </a:r>
            <a:r>
              <a:rPr lang="en-US" sz="1400" dirty="0">
                <a:solidFill>
                  <a:srgbClr val="222222"/>
                </a:solidFill>
                <a:ea typeface="+mn-lt"/>
                <a:cs typeface="+mn-lt"/>
              </a:rPr>
              <a:t> </a:t>
            </a:r>
            <a:r>
              <a:rPr lang="en-US" sz="1400" err="1">
                <a:solidFill>
                  <a:srgbClr val="222222"/>
                </a:solidFill>
                <a:ea typeface="+mn-lt"/>
                <a:cs typeface="+mn-lt"/>
              </a:rPr>
              <a:t>phân</a:t>
            </a:r>
            <a:r>
              <a:rPr lang="en-US" sz="1400" dirty="0">
                <a:solidFill>
                  <a:srgbClr val="222222"/>
                </a:solidFill>
                <a:ea typeface="+mn-lt"/>
                <a:cs typeface="+mn-lt"/>
              </a:rPr>
              <a:t> </a:t>
            </a:r>
            <a:r>
              <a:rPr lang="en-US" sz="1400" err="1">
                <a:solidFill>
                  <a:srgbClr val="222222"/>
                </a:solidFill>
                <a:ea typeface="+mn-lt"/>
                <a:cs typeface="+mn-lt"/>
              </a:rPr>
              <a:t>tán</a:t>
            </a:r>
            <a:r>
              <a:rPr lang="en-US" sz="1400" dirty="0">
                <a:solidFill>
                  <a:srgbClr val="222222"/>
                </a:solidFill>
                <a:ea typeface="+mn-lt"/>
                <a:cs typeface="+mn-lt"/>
              </a:rPr>
              <a:t> </a:t>
            </a:r>
            <a:r>
              <a:rPr lang="en-US" sz="1400" err="1">
                <a:solidFill>
                  <a:srgbClr val="222222"/>
                </a:solidFill>
                <a:ea typeface="+mn-lt"/>
                <a:cs typeface="+mn-lt"/>
              </a:rPr>
              <a:t>ngẫu</a:t>
            </a:r>
            <a:r>
              <a:rPr lang="en-US" sz="1400" dirty="0">
                <a:solidFill>
                  <a:srgbClr val="222222"/>
                </a:solidFill>
                <a:ea typeface="+mn-lt"/>
                <a:cs typeface="+mn-lt"/>
              </a:rPr>
              <a:t> </a:t>
            </a:r>
            <a:r>
              <a:rPr lang="en-US" sz="1400" err="1">
                <a:solidFill>
                  <a:srgbClr val="222222"/>
                </a:solidFill>
                <a:ea typeface="+mn-lt"/>
                <a:cs typeface="+mn-lt"/>
              </a:rPr>
              <a:t>nhiên</a:t>
            </a:r>
            <a:r>
              <a:rPr lang="en-US" sz="1400" dirty="0">
                <a:solidFill>
                  <a:srgbClr val="222222"/>
                </a:solidFill>
                <a:ea typeface="+mn-lt"/>
                <a:cs typeface="+mn-lt"/>
              </a:rPr>
              <a:t>, </a:t>
            </a:r>
            <a:r>
              <a:rPr lang="en-US" sz="1400" err="1">
                <a:solidFill>
                  <a:srgbClr val="222222"/>
                </a:solidFill>
                <a:ea typeface="+mn-lt"/>
                <a:cs typeface="+mn-lt"/>
              </a:rPr>
              <a:t>không</a:t>
            </a:r>
            <a:r>
              <a:rPr lang="en-US" sz="1400" dirty="0">
                <a:solidFill>
                  <a:srgbClr val="222222"/>
                </a:solidFill>
                <a:ea typeface="+mn-lt"/>
                <a:cs typeface="+mn-lt"/>
              </a:rPr>
              <a:t> </a:t>
            </a:r>
            <a:r>
              <a:rPr lang="en-US" sz="1400" err="1">
                <a:solidFill>
                  <a:srgbClr val="222222"/>
                </a:solidFill>
                <a:ea typeface="+mn-lt"/>
                <a:cs typeface="+mn-lt"/>
              </a:rPr>
              <a:t>có</a:t>
            </a:r>
            <a:r>
              <a:rPr lang="en-US" sz="1400" dirty="0">
                <a:solidFill>
                  <a:srgbClr val="222222"/>
                </a:solidFill>
                <a:ea typeface="+mn-lt"/>
                <a:cs typeface="+mn-lt"/>
              </a:rPr>
              <a:t> xu </a:t>
            </a:r>
            <a:r>
              <a:rPr lang="en-US" sz="1400" err="1">
                <a:solidFill>
                  <a:srgbClr val="222222"/>
                </a:solidFill>
                <a:ea typeface="+mn-lt"/>
                <a:cs typeface="+mn-lt"/>
              </a:rPr>
              <a:t>hướng</a:t>
            </a:r>
            <a:r>
              <a:rPr lang="en-US" sz="1400" dirty="0">
                <a:solidFill>
                  <a:srgbClr val="222222"/>
                </a:solidFill>
                <a:ea typeface="+mn-lt"/>
                <a:cs typeface="+mn-lt"/>
              </a:rPr>
              <a:t> </a:t>
            </a:r>
            <a:r>
              <a:rPr lang="en-US" sz="1400" err="1">
                <a:solidFill>
                  <a:srgbClr val="222222"/>
                </a:solidFill>
                <a:ea typeface="+mn-lt"/>
                <a:cs typeface="+mn-lt"/>
              </a:rPr>
              <a:t>nào</a:t>
            </a:r>
            <a:r>
              <a:rPr lang="en-US" sz="1400" dirty="0">
                <a:solidFill>
                  <a:srgbClr val="222222"/>
                </a:solidFill>
                <a:ea typeface="+mn-lt"/>
                <a:cs typeface="+mn-lt"/>
              </a:rPr>
              <a:t> </a:t>
            </a:r>
            <a:r>
              <a:rPr lang="en-US" sz="1400" err="1">
                <a:solidFill>
                  <a:srgbClr val="222222"/>
                </a:solidFill>
                <a:ea typeface="+mn-lt"/>
                <a:cs typeface="+mn-lt"/>
              </a:rPr>
              <a:t>nổi</a:t>
            </a:r>
            <a:r>
              <a:rPr lang="en-US" sz="1400" dirty="0">
                <a:solidFill>
                  <a:srgbClr val="222222"/>
                </a:solidFill>
                <a:ea typeface="+mn-lt"/>
                <a:cs typeface="+mn-lt"/>
              </a:rPr>
              <a:t> </a:t>
            </a:r>
            <a:r>
              <a:rPr lang="en-US" sz="1400" err="1">
                <a:solidFill>
                  <a:srgbClr val="222222"/>
                </a:solidFill>
                <a:ea typeface="+mn-lt"/>
                <a:cs typeface="+mn-lt"/>
              </a:rPr>
              <a:t>bật</a:t>
            </a:r>
            <a:r>
              <a:rPr lang="en-US" sz="1400" dirty="0">
                <a:solidFill>
                  <a:srgbClr val="222222"/>
                </a:solidFill>
                <a:ea typeface="+mn-lt"/>
                <a:cs typeface="+mn-lt"/>
              </a:rPr>
              <a:t>.</a:t>
            </a:r>
            <a:endParaRPr lang="en-US" dirty="0">
              <a:solidFill>
                <a:srgbClr val="FFFFFF"/>
              </a:solidFill>
              <a:ea typeface="+mn-lt"/>
              <a:cs typeface="+mn-lt"/>
            </a:endParaRPr>
          </a:p>
          <a:p>
            <a:pPr algn="just"/>
            <a:endParaRPr lang="en-US" sz="1400" dirty="0">
              <a:solidFill>
                <a:srgbClr val="222222"/>
              </a:solidFill>
              <a:latin typeface="Arial"/>
              <a:ea typeface="+mn-lt"/>
              <a:cs typeface="Arial"/>
            </a:endParaRPr>
          </a:p>
          <a:p>
            <a:pPr algn="just"/>
            <a:endParaRPr lang="en-US" dirty="0">
              <a:solidFill>
                <a:srgbClr val="FFFFFF"/>
              </a:solidFill>
              <a:ea typeface="+mn-lt"/>
              <a:cs typeface="+mn-lt"/>
            </a:endParaRPr>
          </a:p>
        </p:txBody>
      </p:sp>
      <p:pic>
        <p:nvPicPr>
          <p:cNvPr id="5" name="Hình ảnh 4" descr="Ảnh có chứa văn bản, ảnh chụp màn hình, Phông chữ, số&#10;&#10;Mô tả được tự động tạo">
            <a:extLst>
              <a:ext uri="{FF2B5EF4-FFF2-40B4-BE49-F238E27FC236}">
                <a16:creationId xmlns:a16="http://schemas.microsoft.com/office/drawing/2014/main" id="{29970355-B06B-0E89-3B62-FE79CA555AA5}"/>
              </a:ext>
            </a:extLst>
          </p:cNvPr>
          <p:cNvPicPr>
            <a:picLocks noChangeAspect="1"/>
          </p:cNvPicPr>
          <p:nvPr/>
        </p:nvPicPr>
        <p:blipFill>
          <a:blip r:embed="rId2"/>
          <a:stretch>
            <a:fillRect/>
          </a:stretch>
        </p:blipFill>
        <p:spPr>
          <a:xfrm>
            <a:off x="2807353" y="1125911"/>
            <a:ext cx="2341469" cy="3754531"/>
          </a:xfrm>
          <a:prstGeom prst="rect">
            <a:avLst/>
          </a:prstGeom>
        </p:spPr>
      </p:pic>
      <p:pic>
        <p:nvPicPr>
          <p:cNvPr id="6" name="Hình ảnh 5" descr="Ảnh có chứa văn bản, Song song, biểu đồ, Hình chữ nhật&#10;&#10;Mô tả được tự động tạo">
            <a:extLst>
              <a:ext uri="{FF2B5EF4-FFF2-40B4-BE49-F238E27FC236}">
                <a16:creationId xmlns:a16="http://schemas.microsoft.com/office/drawing/2014/main" id="{95901B9F-FBFA-34CE-5DC1-1A74A2BC4D7E}"/>
              </a:ext>
            </a:extLst>
          </p:cNvPr>
          <p:cNvPicPr>
            <a:picLocks noChangeAspect="1"/>
          </p:cNvPicPr>
          <p:nvPr/>
        </p:nvPicPr>
        <p:blipFill>
          <a:blip r:embed="rId3"/>
          <a:stretch>
            <a:fillRect/>
          </a:stretch>
        </p:blipFill>
        <p:spPr>
          <a:xfrm>
            <a:off x="5365655" y="1135996"/>
            <a:ext cx="6660218" cy="4205009"/>
          </a:xfrm>
          <a:prstGeom prst="rect">
            <a:avLst/>
          </a:prstGeom>
        </p:spPr>
      </p:pic>
    </p:spTree>
    <p:extLst>
      <p:ext uri="{BB962C8B-B14F-4D97-AF65-F5344CB8AC3E}">
        <p14:creationId xmlns:p14="http://schemas.microsoft.com/office/powerpoint/2010/main" val="760355461"/>
      </p:ext>
    </p:extLst>
  </p:cSld>
  <p:clrMapOvr>
    <a:masterClrMapping/>
  </p:clrMapOvr>
  <p:transition spd="slow">
    <p:push/>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0"/>
            <a:ext cx="12192000" cy="985421"/>
          </a:xfrm>
          <a:solidFill>
            <a:schemeClr val="accent4">
              <a:lumMod val="40000"/>
              <a:lumOff val="60000"/>
            </a:schemeClr>
          </a:solidFill>
        </p:spPr>
        <p:txBody>
          <a:bodyPr/>
          <a:lstStyle/>
          <a:p>
            <a:br>
              <a:rPr lang="en-US" dirty="0">
                <a:latin typeface="segoe ui semibold"/>
                <a:cs typeface="segoe ui semibold"/>
              </a:rPr>
            </a:br>
            <a:r>
              <a:rPr lang="en-US">
                <a:solidFill>
                  <a:srgbClr val="C00000"/>
                </a:solidFill>
                <a:latin typeface="segoe ui semibold"/>
                <a:cs typeface="segoe ui semibold"/>
              </a:rPr>
              <a:t>BIỂU ĐỒ PHÂN TÁN CHO DỮ LIỆU </a:t>
            </a:r>
            <a:br>
              <a:rPr lang="en-US">
                <a:solidFill>
                  <a:srgbClr val="C00000"/>
                </a:solidFill>
                <a:latin typeface="segoe ui semibold"/>
                <a:cs typeface="segoe ui semibold"/>
              </a:rPr>
            </a:br>
            <a:r>
              <a:rPr lang="en-US">
                <a:solidFill>
                  <a:srgbClr val="C00000"/>
                </a:solidFill>
                <a:latin typeface="segoe ui semibold"/>
                <a:cs typeface="segoe ui semibold"/>
              </a:rPr>
              <a:t>ĐỊNH LƯỢNG GHÉP CẶP</a:t>
            </a:r>
          </a:p>
          <a:p>
            <a:endParaRPr lang="en-US">
              <a:solidFill>
                <a:srgbClr val="C00000"/>
              </a:solidFill>
            </a:endParaRPr>
          </a:p>
        </p:txBody>
      </p:sp>
      <p:sp>
        <p:nvSpPr>
          <p:cNvPr id="2" name="Slide Number Placeholder 1"/>
          <p:cNvSpPr>
            <a:spLocks noGrp="1"/>
          </p:cNvSpPr>
          <p:nvPr>
            <p:ph type="sldNum" sz="quarter" idx="4294967295"/>
          </p:nvPr>
        </p:nvSpPr>
        <p:spPr>
          <a:xfrm>
            <a:off x="9448800" y="6316663"/>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E1514C-5E56-4738-A1FF-4B1CFD2A3E36}" type="slidenum">
              <a:rPr kumimoji="0" lang="en-US" sz="1100" b="0" i="0" u="none" strike="noStrike" kern="1200" cap="none" spc="0" normalizeH="0" baseline="0" noProof="0" smtClean="0">
                <a:ln>
                  <a:noFill/>
                </a:ln>
                <a:solidFill>
                  <a:srgbClr val="0074AF"/>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100" b="0" i="0" u="none" strike="noStrike" kern="1200" cap="none" spc="0" normalizeH="0" baseline="0" noProof="0">
              <a:ln>
                <a:noFill/>
              </a:ln>
              <a:solidFill>
                <a:srgbClr val="0074AF"/>
              </a:solidFill>
              <a:effectLst/>
              <a:uLnTx/>
              <a:uFillTx/>
              <a:latin typeface="Segoe UI"/>
              <a:ea typeface="+mn-ea"/>
              <a:cs typeface="+mn-cs"/>
            </a:endParaRPr>
          </a:p>
        </p:txBody>
      </p:sp>
      <p:sp>
        <p:nvSpPr>
          <p:cNvPr id="7" name="TextBox 3">
            <a:extLst>
              <a:ext uri="{FF2B5EF4-FFF2-40B4-BE49-F238E27FC236}">
                <a16:creationId xmlns:a16="http://schemas.microsoft.com/office/drawing/2014/main" id="{C2DFB698-0FD3-539B-4F8D-A78297F6B85D}"/>
              </a:ext>
            </a:extLst>
          </p:cNvPr>
          <p:cNvSpPr txBox="1"/>
          <p:nvPr/>
        </p:nvSpPr>
        <p:spPr>
          <a:xfrm>
            <a:off x="656597" y="2094685"/>
            <a:ext cx="11093891" cy="34778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defRPr/>
            </a:pPr>
            <a:r>
              <a:rPr lang="vi-VN" sz="2200" dirty="0">
                <a:solidFill>
                  <a:srgbClr val="FF0000"/>
                </a:solidFill>
                <a:latin typeface="Times New Roman"/>
                <a:ea typeface="+mn-lt"/>
                <a:cs typeface="+mn-lt"/>
              </a:rPr>
              <a:t>Dữ liệu định lượng ghép cặp</a:t>
            </a:r>
            <a:r>
              <a:rPr lang="vi-VN" sz="2200" dirty="0">
                <a:solidFill>
                  <a:srgbClr val="000000"/>
                </a:solidFill>
                <a:latin typeface="Times New Roman"/>
                <a:ea typeface="+mn-lt"/>
                <a:cs typeface="+mn-lt"/>
              </a:rPr>
              <a:t> Là dữ liệu định lượng được quan sát trên một đối tượng, nhưng được thu thập (đo đạc) nhiều lần tại hơn 2 thời điểm.</a:t>
            </a:r>
            <a:endParaRPr lang="vi-VN">
              <a:latin typeface="Times New Roman"/>
              <a:cs typeface="Times New Roman"/>
            </a:endParaRPr>
          </a:p>
          <a:p>
            <a:pPr algn="just">
              <a:defRPr/>
            </a:pPr>
            <a:r>
              <a:rPr lang="vi-VN" sz="2200" dirty="0">
                <a:solidFill>
                  <a:srgbClr val="000000"/>
                </a:solidFill>
                <a:latin typeface="Times New Roman"/>
                <a:ea typeface="+mn-lt"/>
                <a:cs typeface="+mn-lt"/>
              </a:rPr>
              <a:t>Ví dụ:</a:t>
            </a:r>
            <a:endParaRPr lang="vi-VN">
              <a:latin typeface="Times New Roman"/>
              <a:ea typeface="+mn-lt"/>
              <a:cs typeface="+mn-lt"/>
            </a:endParaRPr>
          </a:p>
          <a:p>
            <a:pPr marL="342900" indent="-342900" algn="just">
              <a:buFont typeface="Calibri"/>
              <a:buChar char="-"/>
              <a:defRPr/>
            </a:pPr>
            <a:r>
              <a:rPr lang="vi-VN" sz="2200" dirty="0">
                <a:solidFill>
                  <a:srgbClr val="000000"/>
                </a:solidFill>
                <a:latin typeface="Times New Roman"/>
                <a:ea typeface="+mn-lt"/>
                <a:cs typeface="+mn-lt"/>
              </a:rPr>
              <a:t>Cân nặng của một người được thu thập trước và sau quá trình tập thể dục;</a:t>
            </a:r>
            <a:endParaRPr lang="vi-VN">
              <a:latin typeface="Times New Roman"/>
              <a:ea typeface="+mn-lt"/>
              <a:cs typeface="+mn-lt"/>
            </a:endParaRPr>
          </a:p>
          <a:p>
            <a:pPr marL="342900" indent="-342900" algn="just">
              <a:buFont typeface="Calibri"/>
              <a:buChar char="-"/>
              <a:defRPr/>
            </a:pPr>
            <a:r>
              <a:rPr lang="vi-VN" sz="2200" dirty="0">
                <a:solidFill>
                  <a:srgbClr val="000000"/>
                </a:solidFill>
                <a:latin typeface="Times New Roman"/>
                <a:ea typeface="+mn-lt"/>
                <a:cs typeface="+mn-lt"/>
              </a:rPr>
              <a:t>Lượng khí thải CO2 </a:t>
            </a:r>
            <a:r>
              <a:rPr kumimoji="0" lang="vi-VN" sz="2200" i="0" u="none" strike="noStrike" kern="1200" cap="none" spc="0" normalizeH="0" baseline="0" noProof="0" dirty="0">
                <a:ln>
                  <a:noFill/>
                </a:ln>
                <a:solidFill>
                  <a:srgbClr val="000000"/>
                </a:solidFill>
                <a:effectLst/>
                <a:uLnTx/>
                <a:uFillTx/>
                <a:latin typeface="Times New Roman"/>
                <a:ea typeface="+mn-lt"/>
                <a:cs typeface="+mn-lt"/>
              </a:rPr>
              <a:t>của </a:t>
            </a:r>
            <a:r>
              <a:rPr lang="vi-VN" sz="2200" dirty="0">
                <a:solidFill>
                  <a:srgbClr val="000000"/>
                </a:solidFill>
                <a:latin typeface="Times New Roman"/>
                <a:ea typeface="+mn-lt"/>
                <a:cs typeface="+mn-lt"/>
              </a:rPr>
              <a:t>một quốc gia được đo đạc trong nhiều năm khác nhau.</a:t>
            </a:r>
            <a:endParaRPr lang="vi-VN" sz="2200" dirty="0">
              <a:latin typeface="Times New Roman"/>
              <a:ea typeface="+mn-lt"/>
              <a:cs typeface="+mn-lt"/>
            </a:endParaRPr>
          </a:p>
          <a:p>
            <a:pPr algn="just">
              <a:defRPr/>
            </a:pPr>
            <a:endParaRPr lang="vi-VN" sz="2200" dirty="0">
              <a:latin typeface="Times New Roman"/>
              <a:ea typeface="+mn-lt"/>
              <a:cs typeface="+mn-lt"/>
            </a:endParaRPr>
          </a:p>
          <a:p>
            <a:pPr algn="just">
              <a:defRPr/>
            </a:pPr>
            <a:r>
              <a:rPr lang="vi-VN" sz="2200" dirty="0" err="1">
                <a:solidFill>
                  <a:srgbClr val="FF0000"/>
                </a:solidFill>
                <a:latin typeface="Times New Roman"/>
                <a:ea typeface="+mn-lt"/>
                <a:cs typeface="+mn-lt"/>
              </a:rPr>
              <a:t>Slopegraph</a:t>
            </a:r>
            <a:r>
              <a:rPr lang="vi-VN" sz="2200" dirty="0">
                <a:latin typeface="Times New Roman"/>
                <a:ea typeface="+mn-lt"/>
                <a:cs typeface="+mn-lt"/>
              </a:rPr>
              <a:t> là một dạng của biểu đồ phân tán, miêu tả sự thay đổi của 1 biến định lượng được quan sát trong hai hoặc nhiều thời điểm khác nhau, giữa các điểm thuộc các thời điểm có đường thẳng kết nối để thể hiện rõ sự ghép cặp và sự thay đổi.</a:t>
            </a:r>
            <a:endParaRPr lang="vi-VN" dirty="0">
              <a:latin typeface="Times New Roman"/>
              <a:cs typeface="Segoe UI"/>
            </a:endParaRPr>
          </a:p>
          <a:p>
            <a:pPr algn="just">
              <a:defRPr/>
            </a:pPr>
            <a:endParaRPr lang="vi-VN" sz="2200" dirty="0">
              <a:latin typeface="Times New Roman"/>
              <a:cs typeface="Segoe UI"/>
            </a:endParaRPr>
          </a:p>
        </p:txBody>
      </p:sp>
    </p:spTree>
    <p:extLst>
      <p:ext uri="{BB962C8B-B14F-4D97-AF65-F5344CB8AC3E}">
        <p14:creationId xmlns:p14="http://schemas.microsoft.com/office/powerpoint/2010/main" val="2042963576"/>
      </p:ext>
    </p:extLst>
  </p:cSld>
  <p:clrMapOvr>
    <a:masterClrMapping/>
  </p:clrMapOvr>
  <p:transition spd="slow">
    <p:push/>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0"/>
            <a:ext cx="12192000" cy="985421"/>
          </a:xfrm>
          <a:solidFill>
            <a:schemeClr val="accent4">
              <a:lumMod val="40000"/>
              <a:lumOff val="60000"/>
            </a:schemeClr>
          </a:solidFill>
        </p:spPr>
        <p:txBody>
          <a:bodyPr/>
          <a:lstStyle/>
          <a:p>
            <a:br>
              <a:rPr lang="en-US" dirty="0">
                <a:latin typeface="segoe ui semibold"/>
                <a:cs typeface="segoe ui semibold"/>
              </a:rPr>
            </a:br>
            <a:br>
              <a:rPr lang="en-US">
                <a:solidFill>
                  <a:srgbClr val="000000"/>
                </a:solidFill>
                <a:latin typeface="segoe ui semibold"/>
                <a:cs typeface="segoe ui semibold"/>
              </a:rPr>
            </a:br>
            <a:r>
              <a:rPr lang="en-US">
                <a:solidFill>
                  <a:srgbClr val="C00000"/>
                </a:solidFill>
                <a:latin typeface="segoe ui semibold"/>
                <a:cs typeface="segoe ui semibold"/>
              </a:rPr>
              <a:t>BIỂU ĐỒ PHÂN TÁN CHO DỮ LIỆU </a:t>
            </a:r>
            <a:br>
              <a:rPr lang="en-US">
                <a:solidFill>
                  <a:srgbClr val="C00000"/>
                </a:solidFill>
                <a:latin typeface="segoe ui semibold"/>
                <a:cs typeface="segoe ui semibold"/>
              </a:rPr>
            </a:br>
            <a:r>
              <a:rPr lang="en-US">
                <a:solidFill>
                  <a:srgbClr val="C00000"/>
                </a:solidFill>
                <a:latin typeface="segoe ui semibold"/>
                <a:cs typeface="segoe ui semibold"/>
              </a:rPr>
              <a:t>ĐỊNH LƯỢNG GHÉP CẶP</a:t>
            </a:r>
            <a:endParaRPr lang="en-US">
              <a:solidFill>
                <a:srgbClr val="000000"/>
              </a:solidFill>
              <a:latin typeface="segoe ui semibold"/>
              <a:cs typeface="segoe ui semibold"/>
            </a:endParaRPr>
          </a:p>
          <a:p>
            <a:endParaRPr lang="en-US">
              <a:latin typeface="segoe ui semibold"/>
              <a:cs typeface="segoe ui semibold"/>
            </a:endParaRPr>
          </a:p>
          <a:p>
            <a:endParaRPr lang="en-US">
              <a:solidFill>
                <a:srgbClr val="C00000"/>
              </a:solidFill>
            </a:endParaRPr>
          </a:p>
        </p:txBody>
      </p:sp>
      <p:sp>
        <p:nvSpPr>
          <p:cNvPr id="2" name="Slide Number Placeholder 1"/>
          <p:cNvSpPr>
            <a:spLocks noGrp="1"/>
          </p:cNvSpPr>
          <p:nvPr>
            <p:ph type="sldNum" sz="quarter" idx="4294967295"/>
          </p:nvPr>
        </p:nvSpPr>
        <p:spPr>
          <a:xfrm>
            <a:off x="9448800" y="6316663"/>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E1514C-5E56-4738-A1FF-4B1CFD2A3E36}" type="slidenum">
              <a:rPr kumimoji="0" lang="en-US" sz="1100" b="0" i="0" u="none" strike="noStrike" kern="1200" cap="none" spc="0" normalizeH="0" baseline="0" noProof="0" smtClean="0">
                <a:ln>
                  <a:noFill/>
                </a:ln>
                <a:solidFill>
                  <a:srgbClr val="0074AF"/>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100" b="0" i="0" u="none" strike="noStrike" kern="1200" cap="none" spc="0" normalizeH="0" baseline="0" noProof="0">
              <a:ln>
                <a:noFill/>
              </a:ln>
              <a:solidFill>
                <a:srgbClr val="0074AF"/>
              </a:solidFill>
              <a:effectLst/>
              <a:uLnTx/>
              <a:uFillTx/>
              <a:latin typeface="Segoe UI"/>
              <a:ea typeface="+mn-ea"/>
              <a:cs typeface="+mn-cs"/>
            </a:endParaRPr>
          </a:p>
        </p:txBody>
      </p:sp>
      <p:sp>
        <p:nvSpPr>
          <p:cNvPr id="9" name="Flowchart: Process 8">
            <a:extLst>
              <a:ext uri="{FF2B5EF4-FFF2-40B4-BE49-F238E27FC236}">
                <a16:creationId xmlns:a16="http://schemas.microsoft.com/office/drawing/2014/main" id="{76D67DF7-2610-4D12-A2E5-EBDF5D87921D}"/>
              </a:ext>
            </a:extLst>
          </p:cNvPr>
          <p:cNvSpPr/>
          <p:nvPr/>
        </p:nvSpPr>
        <p:spPr>
          <a:xfrm>
            <a:off x="187736" y="1130832"/>
            <a:ext cx="2470823" cy="876895"/>
          </a:xfrm>
          <a:prstGeom prst="flowChartProcess">
            <a:avLst/>
          </a:prstGeom>
          <a:solidFill>
            <a:srgbClr val="D9D9FF"/>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dirty="0">
                <a:solidFill>
                  <a:srgbClr val="FF0000"/>
                </a:solidFill>
                <a:latin typeface="Times New Roman"/>
                <a:cs typeface="Times New Roman"/>
              </a:rPr>
              <a:t>Import file </a:t>
            </a:r>
            <a:r>
              <a:rPr lang="en-US" dirty="0" err="1">
                <a:solidFill>
                  <a:srgbClr val="FF0000"/>
                </a:solidFill>
                <a:latin typeface="Times New Roman"/>
                <a:cs typeface="Times New Roman"/>
              </a:rPr>
              <a:t>dữ</a:t>
            </a:r>
            <a:r>
              <a:rPr lang="en-US" dirty="0">
                <a:solidFill>
                  <a:srgbClr val="FF0000"/>
                </a:solidFill>
                <a:latin typeface="Times New Roman"/>
                <a:cs typeface="Times New Roman"/>
              </a:rPr>
              <a:t> </a:t>
            </a:r>
            <a:r>
              <a:rPr lang="en-US" dirty="0" err="1">
                <a:solidFill>
                  <a:srgbClr val="FF0000"/>
                </a:solidFill>
                <a:latin typeface="Times New Roman"/>
                <a:cs typeface="Times New Roman"/>
              </a:rPr>
              <a:t>liệu</a:t>
            </a:r>
            <a:r>
              <a:rPr lang="en-US" dirty="0">
                <a:solidFill>
                  <a:srgbClr val="FF0000"/>
                </a:solidFill>
                <a:latin typeface="Times New Roman"/>
                <a:cs typeface="Times New Roman"/>
              </a:rPr>
              <a:t>: </a:t>
            </a:r>
            <a:r>
              <a:rPr lang="en-US" dirty="0">
                <a:solidFill>
                  <a:srgbClr val="FF0000"/>
                </a:solidFill>
                <a:latin typeface="Times New Roman"/>
                <a:ea typeface="+mn-lt"/>
                <a:cs typeface="Times New Roman"/>
              </a:rPr>
              <a:t>CO2_emission</a:t>
            </a:r>
            <a:r>
              <a:rPr lang="en-US" dirty="0">
                <a:solidFill>
                  <a:srgbClr val="FF0000"/>
                </a:solidFill>
                <a:latin typeface="Times New Roman"/>
                <a:cs typeface="Times New Roman"/>
              </a:rPr>
              <a:t>.csv </a:t>
            </a:r>
            <a:r>
              <a:rPr lang="en-US" dirty="0" err="1">
                <a:solidFill>
                  <a:srgbClr val="FF0000"/>
                </a:solidFill>
                <a:latin typeface="Times New Roman"/>
                <a:cs typeface="Times New Roman"/>
              </a:rPr>
              <a:t>vào</a:t>
            </a:r>
            <a:r>
              <a:rPr lang="en-US" dirty="0">
                <a:solidFill>
                  <a:srgbClr val="FF0000"/>
                </a:solidFill>
                <a:latin typeface="Times New Roman"/>
                <a:cs typeface="Times New Roman"/>
              </a:rPr>
              <a:t> Power BI</a:t>
            </a:r>
          </a:p>
        </p:txBody>
      </p:sp>
      <p:sp>
        <p:nvSpPr>
          <p:cNvPr id="10" name="Arrow: Right 9">
            <a:extLst>
              <a:ext uri="{FF2B5EF4-FFF2-40B4-BE49-F238E27FC236}">
                <a16:creationId xmlns:a16="http://schemas.microsoft.com/office/drawing/2014/main" id="{1DF22462-61A2-4196-A77F-EA7A83858302}"/>
              </a:ext>
            </a:extLst>
          </p:cNvPr>
          <p:cNvSpPr/>
          <p:nvPr/>
        </p:nvSpPr>
        <p:spPr>
          <a:xfrm rot="5400000">
            <a:off x="1190083" y="2167837"/>
            <a:ext cx="319904" cy="53288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1" name="Flowchart: Process 10">
            <a:extLst>
              <a:ext uri="{FF2B5EF4-FFF2-40B4-BE49-F238E27FC236}">
                <a16:creationId xmlns:a16="http://schemas.microsoft.com/office/drawing/2014/main" id="{32E31B88-3B65-4B74-B311-E9690A1ADAC1}"/>
              </a:ext>
            </a:extLst>
          </p:cNvPr>
          <p:cNvSpPr/>
          <p:nvPr/>
        </p:nvSpPr>
        <p:spPr>
          <a:xfrm>
            <a:off x="187736" y="2690325"/>
            <a:ext cx="2470823" cy="1640173"/>
          </a:xfrm>
          <a:prstGeom prst="flowChartProcess">
            <a:avLst/>
          </a:prstGeom>
          <a:solidFill>
            <a:srgbClr val="D9D9FF"/>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dirty="0">
                <a:solidFill>
                  <a:srgbClr val="FF0000"/>
                </a:solidFill>
                <a:latin typeface="Times New Roman"/>
                <a:cs typeface="Times New Roman"/>
              </a:rPr>
              <a:t>Click </a:t>
            </a:r>
            <a:r>
              <a:rPr lang="en-US" dirty="0" err="1">
                <a:solidFill>
                  <a:srgbClr val="FF0000"/>
                </a:solidFill>
                <a:latin typeface="Times New Roman"/>
                <a:cs typeface="Times New Roman"/>
              </a:rPr>
              <a:t>biểu</a:t>
            </a:r>
            <a:r>
              <a:rPr lang="en-US" dirty="0">
                <a:solidFill>
                  <a:srgbClr val="FF0000"/>
                </a:solidFill>
                <a:latin typeface="Times New Roman"/>
                <a:cs typeface="Times New Roman"/>
              </a:rPr>
              <a:t> </a:t>
            </a:r>
            <a:r>
              <a:rPr lang="en-US" dirty="0" err="1">
                <a:solidFill>
                  <a:srgbClr val="FF0000"/>
                </a:solidFill>
                <a:latin typeface="Times New Roman"/>
                <a:cs typeface="Times New Roman"/>
              </a:rPr>
              <a:t>tượng</a:t>
            </a:r>
            <a:r>
              <a:rPr lang="en-US" dirty="0">
                <a:solidFill>
                  <a:srgbClr val="FF0000"/>
                </a:solidFill>
                <a:latin typeface="Times New Roman"/>
                <a:cs typeface="Times New Roman"/>
              </a:rPr>
              <a:t> Slicer </a:t>
            </a:r>
            <a:r>
              <a:rPr lang="en-US" dirty="0" err="1">
                <a:solidFill>
                  <a:srgbClr val="FF0000"/>
                </a:solidFill>
                <a:latin typeface="Times New Roman"/>
                <a:cs typeface="Times New Roman"/>
              </a:rPr>
              <a:t>trong</a:t>
            </a:r>
            <a:r>
              <a:rPr lang="en-US" dirty="0">
                <a:solidFill>
                  <a:srgbClr val="FF0000"/>
                </a:solidFill>
                <a:latin typeface="Times New Roman"/>
                <a:cs typeface="Times New Roman"/>
              </a:rPr>
              <a:t> </a:t>
            </a:r>
            <a:r>
              <a:rPr lang="en-US" dirty="0" err="1">
                <a:solidFill>
                  <a:srgbClr val="FF0000"/>
                </a:solidFill>
                <a:latin typeface="Times New Roman"/>
                <a:cs typeface="Times New Roman"/>
              </a:rPr>
              <a:t>Visualzations</a:t>
            </a:r>
            <a:r>
              <a:rPr lang="en-US" dirty="0">
                <a:solidFill>
                  <a:srgbClr val="FF0000"/>
                </a:solidFill>
                <a:latin typeface="Times New Roman"/>
                <a:cs typeface="Times New Roman"/>
              </a:rPr>
              <a:t> </a:t>
            </a:r>
            <a:r>
              <a:rPr lang="en-US" dirty="0" err="1">
                <a:solidFill>
                  <a:srgbClr val="FF0000"/>
                </a:solidFill>
                <a:latin typeface="Times New Roman"/>
                <a:cs typeface="Times New Roman"/>
              </a:rPr>
              <a:t>và</a:t>
            </a:r>
            <a:r>
              <a:rPr lang="en-US" dirty="0">
                <a:solidFill>
                  <a:srgbClr val="FF0000"/>
                </a:solidFill>
                <a:latin typeface="Times New Roman"/>
                <a:cs typeface="Times New Roman"/>
              </a:rPr>
              <a:t> </a:t>
            </a:r>
            <a:r>
              <a:rPr lang="en-US" dirty="0" err="1">
                <a:solidFill>
                  <a:srgbClr val="FF0000"/>
                </a:solidFill>
                <a:latin typeface="Times New Roman"/>
                <a:cs typeface="Times New Roman"/>
              </a:rPr>
              <a:t>kéo</a:t>
            </a:r>
            <a:r>
              <a:rPr lang="en-US" dirty="0">
                <a:solidFill>
                  <a:srgbClr val="FF0000"/>
                </a:solidFill>
                <a:latin typeface="Times New Roman"/>
                <a:cs typeface="Times New Roman"/>
              </a:rPr>
              <a:t> </a:t>
            </a:r>
            <a:r>
              <a:rPr lang="en-US" dirty="0" err="1">
                <a:solidFill>
                  <a:srgbClr val="FF0000"/>
                </a:solidFill>
                <a:latin typeface="Times New Roman"/>
                <a:cs typeface="Times New Roman"/>
              </a:rPr>
              <a:t>cột</a:t>
            </a:r>
            <a:r>
              <a:rPr lang="en-US" dirty="0">
                <a:solidFill>
                  <a:srgbClr val="FF0000"/>
                </a:solidFill>
                <a:latin typeface="Times New Roman"/>
                <a:cs typeface="Times New Roman"/>
              </a:rPr>
              <a:t> Year </a:t>
            </a:r>
            <a:r>
              <a:rPr lang="en-US" dirty="0" err="1">
                <a:solidFill>
                  <a:srgbClr val="FF0000"/>
                </a:solidFill>
                <a:latin typeface="Times New Roman"/>
                <a:cs typeface="Times New Roman"/>
              </a:rPr>
              <a:t>vào</a:t>
            </a:r>
            <a:r>
              <a:rPr lang="en-US" dirty="0">
                <a:solidFill>
                  <a:srgbClr val="FF0000"/>
                </a:solidFill>
                <a:latin typeface="Times New Roman"/>
                <a:cs typeface="Times New Roman"/>
              </a:rPr>
              <a:t> Field; </a:t>
            </a:r>
            <a:r>
              <a:rPr lang="en-US" dirty="0" err="1">
                <a:solidFill>
                  <a:srgbClr val="FF0000"/>
                </a:solidFill>
                <a:latin typeface="Times New Roman"/>
                <a:cs typeface="Times New Roman"/>
              </a:rPr>
              <a:t>lặp</a:t>
            </a:r>
            <a:r>
              <a:rPr lang="en-US" dirty="0">
                <a:solidFill>
                  <a:srgbClr val="FF0000"/>
                </a:solidFill>
                <a:latin typeface="Times New Roman"/>
                <a:cs typeface="Times New Roman"/>
              </a:rPr>
              <a:t> </a:t>
            </a:r>
            <a:r>
              <a:rPr lang="en-US" dirty="0" err="1">
                <a:solidFill>
                  <a:srgbClr val="FF0000"/>
                </a:solidFill>
                <a:latin typeface="Times New Roman"/>
                <a:cs typeface="Times New Roman"/>
              </a:rPr>
              <a:t>lại</a:t>
            </a:r>
            <a:r>
              <a:rPr lang="en-US" dirty="0">
                <a:solidFill>
                  <a:srgbClr val="FF0000"/>
                </a:solidFill>
                <a:latin typeface="Times New Roman"/>
                <a:cs typeface="Times New Roman"/>
              </a:rPr>
              <a:t> </a:t>
            </a:r>
            <a:r>
              <a:rPr lang="en-US" dirty="0" err="1">
                <a:solidFill>
                  <a:srgbClr val="FF0000"/>
                </a:solidFill>
                <a:latin typeface="Times New Roman"/>
                <a:cs typeface="Times New Roman"/>
              </a:rPr>
              <a:t>với</a:t>
            </a:r>
            <a:r>
              <a:rPr lang="en-US" dirty="0">
                <a:solidFill>
                  <a:srgbClr val="FF0000"/>
                </a:solidFill>
                <a:latin typeface="Times New Roman"/>
                <a:cs typeface="Times New Roman"/>
              </a:rPr>
              <a:t> country. (</a:t>
            </a:r>
            <a:r>
              <a:rPr lang="en-US" dirty="0" err="1">
                <a:solidFill>
                  <a:srgbClr val="FF0000"/>
                </a:solidFill>
                <a:latin typeface="Times New Roman"/>
                <a:cs typeface="Times New Roman"/>
              </a:rPr>
              <a:t>Nhấn</a:t>
            </a:r>
            <a:r>
              <a:rPr lang="en-US" dirty="0">
                <a:solidFill>
                  <a:srgbClr val="FF0000"/>
                </a:solidFill>
                <a:latin typeface="Times New Roman"/>
                <a:cs typeface="Times New Roman"/>
              </a:rPr>
              <a:t> </a:t>
            </a:r>
            <a:r>
              <a:rPr lang="en-US" dirty="0" err="1">
                <a:solidFill>
                  <a:srgbClr val="FF0000"/>
                </a:solidFill>
                <a:latin typeface="Times New Roman"/>
                <a:cs typeface="Times New Roman"/>
              </a:rPr>
              <a:t>giữ</a:t>
            </a:r>
            <a:r>
              <a:rPr lang="en-US" dirty="0">
                <a:solidFill>
                  <a:srgbClr val="FF0000"/>
                </a:solidFill>
                <a:latin typeface="Times New Roman"/>
                <a:cs typeface="Times New Roman"/>
              </a:rPr>
              <a:t> Ctrl </a:t>
            </a:r>
            <a:r>
              <a:rPr lang="en-US" dirty="0" err="1">
                <a:solidFill>
                  <a:srgbClr val="FF0000"/>
                </a:solidFill>
                <a:latin typeface="Times New Roman"/>
                <a:cs typeface="Times New Roman"/>
              </a:rPr>
              <a:t>để</a:t>
            </a:r>
            <a:r>
              <a:rPr lang="en-US" dirty="0">
                <a:solidFill>
                  <a:srgbClr val="FF0000"/>
                </a:solidFill>
                <a:latin typeface="Times New Roman"/>
                <a:cs typeface="Times New Roman"/>
              </a:rPr>
              <a:t> </a:t>
            </a:r>
            <a:r>
              <a:rPr lang="en-US" dirty="0" err="1">
                <a:solidFill>
                  <a:srgbClr val="FF0000"/>
                </a:solidFill>
                <a:latin typeface="Times New Roman"/>
                <a:cs typeface="Times New Roman"/>
              </a:rPr>
              <a:t>chọn</a:t>
            </a:r>
            <a:r>
              <a:rPr lang="en-US" dirty="0">
                <a:solidFill>
                  <a:srgbClr val="FF0000"/>
                </a:solidFill>
                <a:latin typeface="Times New Roman"/>
                <a:cs typeface="Times New Roman"/>
              </a:rPr>
              <a:t> </a:t>
            </a:r>
            <a:r>
              <a:rPr lang="en-US" dirty="0" err="1">
                <a:solidFill>
                  <a:srgbClr val="FF0000"/>
                </a:solidFill>
                <a:latin typeface="Times New Roman"/>
                <a:cs typeface="Times New Roman"/>
              </a:rPr>
              <a:t>nhiều</a:t>
            </a:r>
            <a:r>
              <a:rPr lang="en-US" dirty="0">
                <a:solidFill>
                  <a:srgbClr val="FF0000"/>
                </a:solidFill>
                <a:latin typeface="Times New Roman"/>
                <a:cs typeface="Times New Roman"/>
              </a:rPr>
              <a:t> </a:t>
            </a:r>
            <a:r>
              <a:rPr lang="en-US" dirty="0" err="1">
                <a:solidFill>
                  <a:srgbClr val="FF0000"/>
                </a:solidFill>
                <a:latin typeface="Times New Roman"/>
                <a:cs typeface="Times New Roman"/>
              </a:rPr>
              <a:t>năm</a:t>
            </a:r>
            <a:r>
              <a:rPr lang="en-US" dirty="0">
                <a:solidFill>
                  <a:srgbClr val="FF0000"/>
                </a:solidFill>
                <a:latin typeface="Times New Roman"/>
                <a:cs typeface="Times New Roman"/>
              </a:rPr>
              <a:t>)</a:t>
            </a:r>
          </a:p>
        </p:txBody>
      </p:sp>
      <p:sp>
        <p:nvSpPr>
          <p:cNvPr id="12" name="Flowchart: Process 11">
            <a:extLst>
              <a:ext uri="{FF2B5EF4-FFF2-40B4-BE49-F238E27FC236}">
                <a16:creationId xmlns:a16="http://schemas.microsoft.com/office/drawing/2014/main" id="{E443DFC7-F2F0-491B-AA42-2B93281EB31C}"/>
              </a:ext>
            </a:extLst>
          </p:cNvPr>
          <p:cNvSpPr/>
          <p:nvPr/>
        </p:nvSpPr>
        <p:spPr>
          <a:xfrm>
            <a:off x="187736" y="4837985"/>
            <a:ext cx="2470822" cy="1841240"/>
          </a:xfrm>
          <a:prstGeom prst="flowChartProcess">
            <a:avLst/>
          </a:prstGeom>
          <a:solidFill>
            <a:srgbClr val="D9D9FF"/>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dirty="0">
                <a:solidFill>
                  <a:srgbClr val="FF0000"/>
                </a:solidFill>
                <a:latin typeface="Times New Roman"/>
                <a:cs typeface="Times New Roman"/>
              </a:rPr>
              <a:t>Click </a:t>
            </a:r>
            <a:r>
              <a:rPr lang="en-US" dirty="0" err="1">
                <a:solidFill>
                  <a:srgbClr val="FF0000"/>
                </a:solidFill>
                <a:latin typeface="Times New Roman"/>
                <a:cs typeface="Times New Roman"/>
              </a:rPr>
              <a:t>biểu</a:t>
            </a:r>
            <a:r>
              <a:rPr lang="en-US" dirty="0">
                <a:solidFill>
                  <a:srgbClr val="FF0000"/>
                </a:solidFill>
                <a:latin typeface="Times New Roman"/>
                <a:cs typeface="Times New Roman"/>
              </a:rPr>
              <a:t> </a:t>
            </a:r>
            <a:r>
              <a:rPr lang="en-US" dirty="0" err="1">
                <a:solidFill>
                  <a:srgbClr val="FF0000"/>
                </a:solidFill>
                <a:latin typeface="Times New Roman"/>
                <a:cs typeface="Times New Roman"/>
              </a:rPr>
              <a:t>tượng</a:t>
            </a:r>
            <a:r>
              <a:rPr lang="en-US" dirty="0">
                <a:solidFill>
                  <a:srgbClr val="FF0000"/>
                </a:solidFill>
                <a:latin typeface="Times New Roman"/>
                <a:cs typeface="Times New Roman"/>
              </a:rPr>
              <a:t> Line chart </a:t>
            </a:r>
            <a:r>
              <a:rPr lang="en-US" dirty="0" err="1">
                <a:solidFill>
                  <a:srgbClr val="FF0000"/>
                </a:solidFill>
                <a:latin typeface="Times New Roman"/>
                <a:cs typeface="Times New Roman"/>
              </a:rPr>
              <a:t>trong</a:t>
            </a:r>
            <a:r>
              <a:rPr lang="en-US" dirty="0">
                <a:solidFill>
                  <a:srgbClr val="FF0000"/>
                </a:solidFill>
                <a:latin typeface="Times New Roman"/>
                <a:cs typeface="Times New Roman"/>
              </a:rPr>
              <a:t> </a:t>
            </a:r>
            <a:r>
              <a:rPr lang="en-US" dirty="0" err="1">
                <a:solidFill>
                  <a:srgbClr val="FF0000"/>
                </a:solidFill>
                <a:latin typeface="Times New Roman"/>
                <a:cs typeface="Times New Roman"/>
              </a:rPr>
              <a:t>Visualzations</a:t>
            </a:r>
            <a:r>
              <a:rPr lang="en-US" dirty="0">
                <a:solidFill>
                  <a:srgbClr val="FF0000"/>
                </a:solidFill>
                <a:latin typeface="Times New Roman"/>
                <a:cs typeface="Times New Roman"/>
              </a:rPr>
              <a:t>. </a:t>
            </a:r>
            <a:r>
              <a:rPr lang="en-US" dirty="0" err="1">
                <a:solidFill>
                  <a:srgbClr val="FF0000"/>
                </a:solidFill>
                <a:latin typeface="Times New Roman"/>
                <a:cs typeface="Times New Roman"/>
              </a:rPr>
              <a:t>Kéo</a:t>
            </a:r>
            <a:r>
              <a:rPr lang="en-US" dirty="0">
                <a:solidFill>
                  <a:srgbClr val="FF0000"/>
                </a:solidFill>
                <a:latin typeface="Times New Roman"/>
                <a:cs typeface="Times New Roman"/>
              </a:rPr>
              <a:t> Year </a:t>
            </a:r>
            <a:r>
              <a:rPr lang="en-US" dirty="0" err="1">
                <a:solidFill>
                  <a:srgbClr val="FF0000"/>
                </a:solidFill>
                <a:latin typeface="Times New Roman"/>
                <a:cs typeface="Times New Roman"/>
              </a:rPr>
              <a:t>vào</a:t>
            </a:r>
            <a:r>
              <a:rPr lang="en-US" dirty="0">
                <a:solidFill>
                  <a:srgbClr val="FF0000"/>
                </a:solidFill>
                <a:latin typeface="Times New Roman"/>
                <a:cs typeface="Times New Roman"/>
              </a:rPr>
              <a:t> X Axis, emission </a:t>
            </a:r>
            <a:r>
              <a:rPr lang="en-US" dirty="0" err="1">
                <a:solidFill>
                  <a:srgbClr val="FF0000"/>
                </a:solidFill>
                <a:latin typeface="Times New Roman"/>
                <a:cs typeface="Times New Roman"/>
              </a:rPr>
              <a:t>vào</a:t>
            </a:r>
            <a:r>
              <a:rPr lang="en-US" dirty="0">
                <a:solidFill>
                  <a:srgbClr val="FF0000"/>
                </a:solidFill>
                <a:latin typeface="Times New Roman"/>
                <a:cs typeface="Times New Roman"/>
              </a:rPr>
              <a:t> Y Axis, Country </a:t>
            </a:r>
            <a:r>
              <a:rPr lang="en-US" dirty="0" err="1">
                <a:solidFill>
                  <a:srgbClr val="FF0000"/>
                </a:solidFill>
                <a:latin typeface="Times New Roman"/>
                <a:cs typeface="Times New Roman"/>
              </a:rPr>
              <a:t>vào</a:t>
            </a:r>
            <a:r>
              <a:rPr lang="en-US" dirty="0">
                <a:solidFill>
                  <a:srgbClr val="FF0000"/>
                </a:solidFill>
                <a:latin typeface="Times New Roman"/>
                <a:cs typeface="Times New Roman"/>
              </a:rPr>
              <a:t> Legend.</a:t>
            </a:r>
          </a:p>
        </p:txBody>
      </p:sp>
      <p:sp>
        <p:nvSpPr>
          <p:cNvPr id="14" name="Arrow: Right 13">
            <a:extLst>
              <a:ext uri="{FF2B5EF4-FFF2-40B4-BE49-F238E27FC236}">
                <a16:creationId xmlns:a16="http://schemas.microsoft.com/office/drawing/2014/main" id="{54DE8A09-3573-418F-B468-F2A8E5BD161A}"/>
              </a:ext>
            </a:extLst>
          </p:cNvPr>
          <p:cNvSpPr/>
          <p:nvPr/>
        </p:nvSpPr>
        <p:spPr>
          <a:xfrm rot="5400000">
            <a:off x="1190082" y="4288619"/>
            <a:ext cx="319904" cy="53288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pic>
        <p:nvPicPr>
          <p:cNvPr id="4" name="Hình ảnh 3" descr="Ảnh có chứa văn bản, ảnh chụp màn hình, Phông chữ, số&#10;&#10;Mô tả được tự động tạo">
            <a:extLst>
              <a:ext uri="{FF2B5EF4-FFF2-40B4-BE49-F238E27FC236}">
                <a16:creationId xmlns:a16="http://schemas.microsoft.com/office/drawing/2014/main" id="{D20E3B6E-BD5C-6634-8EEE-3BEDD0A98E25}"/>
              </a:ext>
            </a:extLst>
          </p:cNvPr>
          <p:cNvPicPr>
            <a:picLocks noChangeAspect="1"/>
          </p:cNvPicPr>
          <p:nvPr/>
        </p:nvPicPr>
        <p:blipFill>
          <a:blip r:embed="rId3"/>
          <a:stretch>
            <a:fillRect/>
          </a:stretch>
        </p:blipFill>
        <p:spPr>
          <a:xfrm>
            <a:off x="3442132" y="1658227"/>
            <a:ext cx="2105025" cy="3933825"/>
          </a:xfrm>
          <a:prstGeom prst="rect">
            <a:avLst/>
          </a:prstGeom>
        </p:spPr>
      </p:pic>
      <p:sp>
        <p:nvSpPr>
          <p:cNvPr id="8" name="Rectangle 6">
            <a:extLst>
              <a:ext uri="{FF2B5EF4-FFF2-40B4-BE49-F238E27FC236}">
                <a16:creationId xmlns:a16="http://schemas.microsoft.com/office/drawing/2014/main" id="{35629BD4-75DE-AF81-2B89-25777D437150}"/>
              </a:ext>
            </a:extLst>
          </p:cNvPr>
          <p:cNvSpPr/>
          <p:nvPr/>
        </p:nvSpPr>
        <p:spPr>
          <a:xfrm>
            <a:off x="4186913" y="4297814"/>
            <a:ext cx="273377" cy="26395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6">
            <a:extLst>
              <a:ext uri="{FF2B5EF4-FFF2-40B4-BE49-F238E27FC236}">
                <a16:creationId xmlns:a16="http://schemas.microsoft.com/office/drawing/2014/main" id="{B526B1A6-ADCD-2ADB-F14C-3CE6842F92BB}"/>
              </a:ext>
            </a:extLst>
          </p:cNvPr>
          <p:cNvSpPr/>
          <p:nvPr/>
        </p:nvSpPr>
        <p:spPr>
          <a:xfrm>
            <a:off x="3523015" y="3262751"/>
            <a:ext cx="273377" cy="26395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22BF3DB1-772C-07AD-BBCF-C3C9329218B5}"/>
              </a:ext>
            </a:extLst>
          </p:cNvPr>
          <p:cNvPicPr>
            <a:picLocks noChangeAspect="1"/>
          </p:cNvPicPr>
          <p:nvPr/>
        </p:nvPicPr>
        <p:blipFill>
          <a:blip r:embed="rId4"/>
          <a:stretch>
            <a:fillRect/>
          </a:stretch>
        </p:blipFill>
        <p:spPr>
          <a:xfrm>
            <a:off x="6537070" y="1238987"/>
            <a:ext cx="4610500" cy="4552212"/>
          </a:xfrm>
          <a:prstGeom prst="rect">
            <a:avLst/>
          </a:prstGeom>
        </p:spPr>
      </p:pic>
      <p:sp>
        <p:nvSpPr>
          <p:cNvPr id="13" name="Hộp Văn bản 12">
            <a:extLst>
              <a:ext uri="{FF2B5EF4-FFF2-40B4-BE49-F238E27FC236}">
                <a16:creationId xmlns:a16="http://schemas.microsoft.com/office/drawing/2014/main" id="{88932872-CBBE-945F-2BEC-22B36300C4BC}"/>
              </a:ext>
            </a:extLst>
          </p:cNvPr>
          <p:cNvSpPr txBox="1"/>
          <p:nvPr/>
        </p:nvSpPr>
        <p:spPr>
          <a:xfrm>
            <a:off x="6433457" y="5900057"/>
            <a:ext cx="5246914"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just">
              <a:buFont typeface="Arial,Sans-Serif"/>
              <a:buChar char="•"/>
            </a:pPr>
            <a:r>
              <a:rPr lang="en-US" sz="1400" dirty="0" err="1">
                <a:solidFill>
                  <a:srgbClr val="222222"/>
                </a:solidFill>
                <a:cs typeface="Arial"/>
              </a:rPr>
              <a:t>Biểu</a:t>
            </a:r>
            <a:r>
              <a:rPr lang="en-US" sz="1400" dirty="0">
                <a:solidFill>
                  <a:srgbClr val="222222"/>
                </a:solidFill>
                <a:cs typeface="Arial"/>
              </a:rPr>
              <a:t> </a:t>
            </a:r>
            <a:r>
              <a:rPr lang="en-US" sz="1400" dirty="0" err="1">
                <a:solidFill>
                  <a:srgbClr val="222222"/>
                </a:solidFill>
                <a:cs typeface="Arial"/>
              </a:rPr>
              <a:t>đồ</a:t>
            </a:r>
            <a:r>
              <a:rPr lang="en-US" sz="1400" dirty="0">
                <a:solidFill>
                  <a:srgbClr val="222222"/>
                </a:solidFill>
                <a:cs typeface="Arial"/>
              </a:rPr>
              <a:t> </a:t>
            </a:r>
            <a:r>
              <a:rPr lang="en-US" sz="1400" dirty="0" err="1">
                <a:solidFill>
                  <a:srgbClr val="222222"/>
                </a:solidFill>
                <a:cs typeface="Arial"/>
              </a:rPr>
              <a:t>cho</a:t>
            </a:r>
            <a:r>
              <a:rPr lang="en-US" sz="1400" dirty="0">
                <a:solidFill>
                  <a:srgbClr val="222222"/>
                </a:solidFill>
                <a:cs typeface="Arial"/>
              </a:rPr>
              <a:t> </a:t>
            </a:r>
            <a:r>
              <a:rPr lang="en-US" sz="1400" dirty="0" err="1">
                <a:solidFill>
                  <a:srgbClr val="222222"/>
                </a:solidFill>
                <a:cs typeface="Arial"/>
              </a:rPr>
              <a:t>thấy</a:t>
            </a:r>
            <a:r>
              <a:rPr lang="en-US" sz="1400" dirty="0">
                <a:solidFill>
                  <a:srgbClr val="222222"/>
                </a:solidFill>
                <a:cs typeface="Arial"/>
              </a:rPr>
              <a:t> </a:t>
            </a:r>
            <a:r>
              <a:rPr lang="en-US" sz="1400" dirty="0" err="1">
                <a:solidFill>
                  <a:srgbClr val="222222"/>
                </a:solidFill>
                <a:cs typeface="Arial"/>
              </a:rPr>
              <a:t>sự</a:t>
            </a:r>
            <a:r>
              <a:rPr lang="en-US" sz="1400" dirty="0">
                <a:solidFill>
                  <a:srgbClr val="222222"/>
                </a:solidFill>
                <a:cs typeface="Arial"/>
              </a:rPr>
              <a:t> </a:t>
            </a:r>
            <a:r>
              <a:rPr lang="en-US" sz="1400" dirty="0" err="1">
                <a:solidFill>
                  <a:srgbClr val="222222"/>
                </a:solidFill>
                <a:cs typeface="Arial"/>
              </a:rPr>
              <a:t>tăng</a:t>
            </a:r>
            <a:r>
              <a:rPr lang="en-US" sz="1400" dirty="0">
                <a:solidFill>
                  <a:srgbClr val="222222"/>
                </a:solidFill>
                <a:cs typeface="Arial"/>
              </a:rPr>
              <a:t>, </a:t>
            </a:r>
            <a:r>
              <a:rPr lang="en-US" sz="1400" dirty="0" err="1">
                <a:solidFill>
                  <a:srgbClr val="222222"/>
                </a:solidFill>
                <a:cs typeface="Arial"/>
              </a:rPr>
              <a:t>giảm</a:t>
            </a:r>
            <a:r>
              <a:rPr lang="en-US" sz="1400" dirty="0">
                <a:solidFill>
                  <a:srgbClr val="222222"/>
                </a:solidFill>
                <a:cs typeface="Arial"/>
              </a:rPr>
              <a:t> </a:t>
            </a:r>
            <a:r>
              <a:rPr lang="en-US" sz="1400" dirty="0" err="1">
                <a:solidFill>
                  <a:srgbClr val="222222"/>
                </a:solidFill>
                <a:cs typeface="Arial"/>
              </a:rPr>
              <a:t>sự</a:t>
            </a:r>
            <a:r>
              <a:rPr lang="en-US" sz="1400" dirty="0">
                <a:solidFill>
                  <a:srgbClr val="222222"/>
                </a:solidFill>
                <a:cs typeface="Arial"/>
              </a:rPr>
              <a:t> </a:t>
            </a:r>
            <a:r>
              <a:rPr lang="en-US" sz="1400" dirty="0" err="1">
                <a:solidFill>
                  <a:srgbClr val="222222"/>
                </a:solidFill>
                <a:cs typeface="Arial"/>
              </a:rPr>
              <a:t>phát</a:t>
            </a:r>
            <a:r>
              <a:rPr lang="en-US" sz="1400" dirty="0">
                <a:solidFill>
                  <a:srgbClr val="222222"/>
                </a:solidFill>
                <a:cs typeface="Arial"/>
              </a:rPr>
              <a:t> </a:t>
            </a:r>
            <a:r>
              <a:rPr lang="en-US" sz="1400" dirty="0" err="1">
                <a:solidFill>
                  <a:srgbClr val="222222"/>
                </a:solidFill>
                <a:cs typeface="Arial"/>
              </a:rPr>
              <a:t>thải</a:t>
            </a:r>
            <a:r>
              <a:rPr lang="en-US" sz="1400" dirty="0">
                <a:solidFill>
                  <a:srgbClr val="222222"/>
                </a:solidFill>
                <a:cs typeface="Arial"/>
              </a:rPr>
              <a:t> </a:t>
            </a:r>
            <a:r>
              <a:rPr lang="en-US" sz="1400" dirty="0" err="1">
                <a:solidFill>
                  <a:srgbClr val="222222"/>
                </a:solidFill>
                <a:cs typeface="Arial"/>
              </a:rPr>
              <a:t>của</a:t>
            </a:r>
            <a:r>
              <a:rPr lang="en-US" sz="1400" dirty="0">
                <a:solidFill>
                  <a:srgbClr val="222222"/>
                </a:solidFill>
                <a:cs typeface="Arial"/>
              </a:rPr>
              <a:t> </a:t>
            </a:r>
            <a:r>
              <a:rPr lang="en-US" sz="1400" dirty="0" err="1">
                <a:solidFill>
                  <a:srgbClr val="222222"/>
                </a:solidFill>
                <a:cs typeface="Arial"/>
              </a:rPr>
              <a:t>các</a:t>
            </a:r>
            <a:r>
              <a:rPr lang="en-US" sz="1400" dirty="0">
                <a:solidFill>
                  <a:srgbClr val="222222"/>
                </a:solidFill>
                <a:cs typeface="Arial"/>
              </a:rPr>
              <a:t> </a:t>
            </a:r>
            <a:r>
              <a:rPr lang="en-US" sz="1400" dirty="0" err="1">
                <a:solidFill>
                  <a:srgbClr val="222222"/>
                </a:solidFill>
                <a:cs typeface="Arial"/>
              </a:rPr>
              <a:t>nước</a:t>
            </a:r>
            <a:r>
              <a:rPr lang="en-US" sz="1400" dirty="0">
                <a:solidFill>
                  <a:srgbClr val="222222"/>
                </a:solidFill>
                <a:cs typeface="Arial"/>
              </a:rPr>
              <a:t>.</a:t>
            </a:r>
            <a:r>
              <a:rPr lang="vi-VN" sz="1400" dirty="0">
                <a:cs typeface="Arial"/>
              </a:rPr>
              <a:t>​</a:t>
            </a:r>
          </a:p>
        </p:txBody>
      </p:sp>
    </p:spTree>
    <p:extLst>
      <p:ext uri="{BB962C8B-B14F-4D97-AF65-F5344CB8AC3E}">
        <p14:creationId xmlns:p14="http://schemas.microsoft.com/office/powerpoint/2010/main" val="1621176960"/>
      </p:ext>
    </p:extLst>
  </p:cSld>
  <p:clrMapOvr>
    <a:masterClrMapping/>
  </p:clrMapOvr>
  <p:transition spd="slow">
    <p:push/>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0"/>
            <a:ext cx="12192000" cy="985421"/>
          </a:xfrm>
          <a:solidFill>
            <a:schemeClr val="accent4">
              <a:lumMod val="40000"/>
              <a:lumOff val="60000"/>
            </a:schemeClr>
          </a:solidFill>
        </p:spPr>
        <p:txBody>
          <a:bodyPr/>
          <a:lstStyle/>
          <a:p>
            <a:br>
              <a:rPr lang="en-US" dirty="0">
                <a:latin typeface="segoe ui semibold"/>
                <a:cs typeface="segoe ui semibold"/>
              </a:rPr>
            </a:br>
            <a:br>
              <a:rPr lang="en-US" dirty="0">
                <a:latin typeface="segoe ui semibold"/>
                <a:cs typeface="segoe ui semibold"/>
              </a:rPr>
            </a:br>
            <a:r>
              <a:rPr lang="en-US" dirty="0">
                <a:solidFill>
                  <a:srgbClr val="C00000"/>
                </a:solidFill>
                <a:latin typeface="segoe ui semibold"/>
                <a:cs typeface="segoe ui semibold"/>
              </a:rPr>
              <a:t>BIỂU ĐỒ PHÂN TÁN </a:t>
            </a:r>
            <a:r>
              <a:rPr lang="en-US">
                <a:solidFill>
                  <a:srgbClr val="C00000"/>
                </a:solidFill>
                <a:latin typeface="segoe ui semibold"/>
                <a:cs typeface="segoe ui semibold"/>
              </a:rPr>
              <a:t>VỚI TRỤC PHI TUYẾN</a:t>
            </a:r>
          </a:p>
          <a:p>
            <a:endParaRPr lang="en-US">
              <a:latin typeface="segoe ui semibold"/>
              <a:cs typeface="segoe ui semibold"/>
            </a:endParaRPr>
          </a:p>
          <a:p>
            <a:endParaRPr lang="en-US">
              <a:solidFill>
                <a:srgbClr val="C00000"/>
              </a:solidFill>
            </a:endParaRPr>
          </a:p>
        </p:txBody>
      </p:sp>
      <p:sp>
        <p:nvSpPr>
          <p:cNvPr id="2" name="Slide Number Placeholder 1"/>
          <p:cNvSpPr>
            <a:spLocks noGrp="1"/>
          </p:cNvSpPr>
          <p:nvPr>
            <p:ph type="sldNum" sz="quarter" idx="4294967295"/>
          </p:nvPr>
        </p:nvSpPr>
        <p:spPr>
          <a:xfrm>
            <a:off x="9448800" y="6316663"/>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E1514C-5E56-4738-A1FF-4B1CFD2A3E36}" type="slidenum">
              <a:rPr kumimoji="0" lang="en-US" sz="1100" b="0" i="0" u="none" strike="noStrike" kern="1200" cap="none" spc="0" normalizeH="0" baseline="0" noProof="0" smtClean="0">
                <a:ln>
                  <a:noFill/>
                </a:ln>
                <a:solidFill>
                  <a:srgbClr val="0074AF"/>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100" b="0" i="0" u="none" strike="noStrike" kern="1200" cap="none" spc="0" normalizeH="0" baseline="0" noProof="0">
              <a:ln>
                <a:noFill/>
              </a:ln>
              <a:solidFill>
                <a:srgbClr val="0074AF"/>
              </a:solidFill>
              <a:effectLst/>
              <a:uLnTx/>
              <a:uFillTx/>
              <a:latin typeface="Segoe UI"/>
              <a:ea typeface="+mn-ea"/>
              <a:cs typeface="+mn-cs"/>
            </a:endParaRPr>
          </a:p>
        </p:txBody>
      </p:sp>
      <p:sp>
        <p:nvSpPr>
          <p:cNvPr id="9" name="Flowchart: Process 8">
            <a:extLst>
              <a:ext uri="{FF2B5EF4-FFF2-40B4-BE49-F238E27FC236}">
                <a16:creationId xmlns:a16="http://schemas.microsoft.com/office/drawing/2014/main" id="{76D67DF7-2610-4D12-A2E5-EBDF5D87921D}"/>
              </a:ext>
            </a:extLst>
          </p:cNvPr>
          <p:cNvSpPr/>
          <p:nvPr/>
        </p:nvSpPr>
        <p:spPr>
          <a:xfrm>
            <a:off x="187736" y="1130832"/>
            <a:ext cx="2324601" cy="876895"/>
          </a:xfrm>
          <a:prstGeom prst="flowChartProcess">
            <a:avLst/>
          </a:prstGeom>
          <a:solidFill>
            <a:srgbClr val="D9D9FF"/>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dirty="0">
                <a:solidFill>
                  <a:srgbClr val="FF0000"/>
                </a:solidFill>
                <a:latin typeface="Times New Roman"/>
                <a:cs typeface="Times New Roman"/>
              </a:rPr>
              <a:t>Import file </a:t>
            </a:r>
            <a:r>
              <a:rPr lang="en-US" dirty="0" err="1">
                <a:solidFill>
                  <a:srgbClr val="FF0000"/>
                </a:solidFill>
                <a:latin typeface="Times New Roman"/>
                <a:cs typeface="Times New Roman"/>
              </a:rPr>
              <a:t>dữ</a:t>
            </a:r>
            <a:r>
              <a:rPr lang="en-US" dirty="0">
                <a:solidFill>
                  <a:srgbClr val="FF0000"/>
                </a:solidFill>
                <a:latin typeface="Times New Roman"/>
                <a:cs typeface="Times New Roman"/>
              </a:rPr>
              <a:t> </a:t>
            </a:r>
            <a:r>
              <a:rPr lang="en-US" dirty="0" err="1">
                <a:solidFill>
                  <a:srgbClr val="FF0000"/>
                </a:solidFill>
                <a:latin typeface="Times New Roman"/>
                <a:cs typeface="Times New Roman"/>
              </a:rPr>
              <a:t>liệu</a:t>
            </a:r>
            <a:r>
              <a:rPr lang="en-US" dirty="0">
                <a:solidFill>
                  <a:srgbClr val="FF0000"/>
                </a:solidFill>
                <a:latin typeface="Times New Roman"/>
                <a:cs typeface="Times New Roman"/>
              </a:rPr>
              <a:t>: Loga.csv </a:t>
            </a:r>
            <a:r>
              <a:rPr lang="en-US" dirty="0" err="1">
                <a:solidFill>
                  <a:srgbClr val="FF0000"/>
                </a:solidFill>
                <a:latin typeface="Times New Roman"/>
                <a:cs typeface="Times New Roman"/>
              </a:rPr>
              <a:t>vào</a:t>
            </a:r>
            <a:r>
              <a:rPr lang="en-US" dirty="0">
                <a:solidFill>
                  <a:srgbClr val="FF0000"/>
                </a:solidFill>
                <a:latin typeface="Times New Roman"/>
                <a:cs typeface="Times New Roman"/>
              </a:rPr>
              <a:t> Power BI</a:t>
            </a:r>
          </a:p>
        </p:txBody>
      </p:sp>
      <p:sp>
        <p:nvSpPr>
          <p:cNvPr id="10" name="Arrow: Right 9">
            <a:extLst>
              <a:ext uri="{FF2B5EF4-FFF2-40B4-BE49-F238E27FC236}">
                <a16:creationId xmlns:a16="http://schemas.microsoft.com/office/drawing/2014/main" id="{1DF22462-61A2-4196-A77F-EA7A83858302}"/>
              </a:ext>
            </a:extLst>
          </p:cNvPr>
          <p:cNvSpPr/>
          <p:nvPr/>
        </p:nvSpPr>
        <p:spPr>
          <a:xfrm rot="5400000">
            <a:off x="1190083" y="2167837"/>
            <a:ext cx="319904" cy="53288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1" name="Flowchart: Process 10">
            <a:extLst>
              <a:ext uri="{FF2B5EF4-FFF2-40B4-BE49-F238E27FC236}">
                <a16:creationId xmlns:a16="http://schemas.microsoft.com/office/drawing/2014/main" id="{32E31B88-3B65-4B74-B311-E9690A1ADAC1}"/>
              </a:ext>
            </a:extLst>
          </p:cNvPr>
          <p:cNvSpPr/>
          <p:nvPr/>
        </p:nvSpPr>
        <p:spPr>
          <a:xfrm>
            <a:off x="187736" y="2804799"/>
            <a:ext cx="2324601" cy="876895"/>
          </a:xfrm>
          <a:prstGeom prst="flowChartProcess">
            <a:avLst/>
          </a:prstGeom>
          <a:solidFill>
            <a:srgbClr val="D9D9FF"/>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endParaRPr lang="en-US" dirty="0">
              <a:solidFill>
                <a:srgbClr val="FF0000"/>
              </a:solidFill>
              <a:latin typeface="Times New Roman"/>
              <a:cs typeface="Times New Roman"/>
            </a:endParaRPr>
          </a:p>
          <a:p>
            <a:r>
              <a:rPr lang="en-US" dirty="0">
                <a:solidFill>
                  <a:srgbClr val="FF0000"/>
                </a:solidFill>
                <a:latin typeface="Times New Roman"/>
                <a:cs typeface="Times New Roman"/>
              </a:rPr>
              <a:t>Click </a:t>
            </a:r>
            <a:r>
              <a:rPr lang="en-US" dirty="0" err="1">
                <a:solidFill>
                  <a:srgbClr val="FF0000"/>
                </a:solidFill>
                <a:latin typeface="Times New Roman"/>
                <a:cs typeface="Times New Roman"/>
              </a:rPr>
              <a:t>biểu</a:t>
            </a:r>
            <a:r>
              <a:rPr lang="en-US" dirty="0">
                <a:solidFill>
                  <a:srgbClr val="FF0000"/>
                </a:solidFill>
                <a:latin typeface="Times New Roman"/>
                <a:cs typeface="Times New Roman"/>
              </a:rPr>
              <a:t> </a:t>
            </a:r>
            <a:r>
              <a:rPr lang="en-US" dirty="0" err="1">
                <a:solidFill>
                  <a:srgbClr val="FF0000"/>
                </a:solidFill>
                <a:latin typeface="Times New Roman"/>
                <a:cs typeface="Times New Roman"/>
              </a:rPr>
              <a:t>tượng</a:t>
            </a:r>
            <a:r>
              <a:rPr lang="en-US" dirty="0">
                <a:solidFill>
                  <a:srgbClr val="FF0000"/>
                </a:solidFill>
                <a:latin typeface="Times New Roman"/>
                <a:cs typeface="Times New Roman"/>
              </a:rPr>
              <a:t> Scatter chart </a:t>
            </a:r>
            <a:r>
              <a:rPr lang="en-US" dirty="0" err="1">
                <a:solidFill>
                  <a:srgbClr val="FF0000"/>
                </a:solidFill>
                <a:latin typeface="Times New Roman"/>
                <a:cs typeface="Times New Roman"/>
              </a:rPr>
              <a:t>trong</a:t>
            </a:r>
            <a:r>
              <a:rPr lang="en-US" dirty="0">
                <a:solidFill>
                  <a:srgbClr val="FF0000"/>
                </a:solidFill>
                <a:latin typeface="Times New Roman"/>
                <a:cs typeface="Times New Roman"/>
              </a:rPr>
              <a:t> </a:t>
            </a:r>
            <a:r>
              <a:rPr lang="en-US" dirty="0" err="1">
                <a:solidFill>
                  <a:srgbClr val="FF0000"/>
                </a:solidFill>
                <a:latin typeface="Times New Roman"/>
                <a:cs typeface="Times New Roman"/>
              </a:rPr>
              <a:t>Visualzations</a:t>
            </a:r>
            <a:endParaRPr lang="en-US">
              <a:solidFill>
                <a:srgbClr val="000000"/>
              </a:solidFill>
              <a:latin typeface="Times New Roman"/>
              <a:cs typeface="Times New Roman"/>
            </a:endParaRPr>
          </a:p>
          <a:p>
            <a:endParaRPr lang="en-US" dirty="0">
              <a:solidFill>
                <a:srgbClr val="FF0000"/>
              </a:solidFill>
              <a:latin typeface="Times New Roman"/>
              <a:cs typeface="Times New Roman"/>
            </a:endParaRPr>
          </a:p>
        </p:txBody>
      </p:sp>
      <p:sp>
        <p:nvSpPr>
          <p:cNvPr id="12" name="Flowchart: Process 11">
            <a:extLst>
              <a:ext uri="{FF2B5EF4-FFF2-40B4-BE49-F238E27FC236}">
                <a16:creationId xmlns:a16="http://schemas.microsoft.com/office/drawing/2014/main" id="{E443DFC7-F2F0-491B-AA42-2B93281EB31C}"/>
              </a:ext>
            </a:extLst>
          </p:cNvPr>
          <p:cNvSpPr/>
          <p:nvPr/>
        </p:nvSpPr>
        <p:spPr>
          <a:xfrm>
            <a:off x="187736" y="4424328"/>
            <a:ext cx="2324601" cy="2244012"/>
          </a:xfrm>
          <a:prstGeom prst="flowChartProcess">
            <a:avLst/>
          </a:prstGeom>
          <a:solidFill>
            <a:srgbClr val="D9D9FF"/>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sz="1800" baseline="0" dirty="0" err="1">
                <a:solidFill>
                  <a:srgbClr val="FF0000"/>
                </a:solidFill>
                <a:latin typeface="Times New Roman"/>
              </a:rPr>
              <a:t>Kéo</a:t>
            </a:r>
            <a:r>
              <a:rPr lang="en-US" sz="1800" baseline="0" dirty="0">
                <a:solidFill>
                  <a:srgbClr val="FF0000"/>
                </a:solidFill>
                <a:latin typeface="Times New Roman"/>
              </a:rPr>
              <a:t>/ click</a:t>
            </a:r>
            <a:r>
              <a:rPr lang="en-US" dirty="0">
                <a:solidFill>
                  <a:srgbClr val="FF0000"/>
                </a:solidFill>
                <a:latin typeface="Times New Roman"/>
              </a:rPr>
              <a:t> Sales</a:t>
            </a:r>
            <a:r>
              <a:rPr lang="en-US" sz="1800" baseline="0" dirty="0">
                <a:solidFill>
                  <a:srgbClr val="FF0000"/>
                </a:solidFill>
                <a:latin typeface="Times New Roman"/>
              </a:rPr>
              <a:t> </a:t>
            </a:r>
            <a:r>
              <a:rPr lang="en-US" sz="1800" baseline="0" dirty="0" err="1">
                <a:solidFill>
                  <a:srgbClr val="FF0000"/>
                </a:solidFill>
                <a:latin typeface="Times New Roman"/>
              </a:rPr>
              <a:t>vào</a:t>
            </a:r>
            <a:r>
              <a:rPr lang="en-US" sz="1800" baseline="0" dirty="0">
                <a:solidFill>
                  <a:srgbClr val="FF0000"/>
                </a:solidFill>
                <a:latin typeface="Times New Roman"/>
              </a:rPr>
              <a:t> X Axis, </a:t>
            </a:r>
            <a:r>
              <a:rPr lang="en-US" dirty="0">
                <a:solidFill>
                  <a:srgbClr val="FF0000"/>
                </a:solidFill>
                <a:latin typeface="Times New Roman"/>
              </a:rPr>
              <a:t>Revenue</a:t>
            </a:r>
            <a:r>
              <a:rPr lang="en-US" sz="1800" baseline="0" dirty="0">
                <a:solidFill>
                  <a:srgbClr val="FF0000"/>
                </a:solidFill>
                <a:latin typeface="Times New Roman"/>
              </a:rPr>
              <a:t> </a:t>
            </a:r>
            <a:r>
              <a:rPr lang="en-US" sz="1800" baseline="0" dirty="0" err="1">
                <a:solidFill>
                  <a:srgbClr val="FF0000"/>
                </a:solidFill>
                <a:latin typeface="Times New Roman"/>
              </a:rPr>
              <a:t>vào</a:t>
            </a:r>
            <a:r>
              <a:rPr lang="en-US" sz="1800" baseline="0" dirty="0">
                <a:solidFill>
                  <a:srgbClr val="FF0000"/>
                </a:solidFill>
                <a:latin typeface="Times New Roman"/>
              </a:rPr>
              <a:t> Y Axis</a:t>
            </a:r>
            <a:r>
              <a:rPr lang="en-US" dirty="0">
                <a:solidFill>
                  <a:srgbClr val="FF0000"/>
                </a:solidFill>
                <a:latin typeface="Times New Roman"/>
              </a:rPr>
              <a:t>. </a:t>
            </a:r>
            <a:r>
              <a:rPr lang="en-US" dirty="0" err="1">
                <a:solidFill>
                  <a:srgbClr val="FF0000"/>
                </a:solidFill>
                <a:latin typeface="Times New Roman"/>
              </a:rPr>
              <a:t>Chọn</a:t>
            </a:r>
            <a:r>
              <a:rPr lang="en-US" dirty="0">
                <a:solidFill>
                  <a:srgbClr val="FF0000"/>
                </a:solidFill>
                <a:latin typeface="Times New Roman"/>
              </a:rPr>
              <a:t> Format your visual, </a:t>
            </a:r>
            <a:r>
              <a:rPr lang="en-US" dirty="0" err="1">
                <a:solidFill>
                  <a:srgbClr val="FF0000"/>
                </a:solidFill>
                <a:latin typeface="Times New Roman"/>
              </a:rPr>
              <a:t>trong</a:t>
            </a:r>
            <a:r>
              <a:rPr lang="en-US" dirty="0">
                <a:solidFill>
                  <a:srgbClr val="FF0000"/>
                </a:solidFill>
                <a:latin typeface="Times New Roman"/>
              </a:rPr>
              <a:t> Y Axis turn on Loga scale.</a:t>
            </a:r>
            <a:endParaRPr lang="en-US" dirty="0">
              <a:latin typeface="Times New Roman"/>
              <a:cs typeface="Times New Roman"/>
            </a:endParaRPr>
          </a:p>
        </p:txBody>
      </p:sp>
      <p:sp>
        <p:nvSpPr>
          <p:cNvPr id="14" name="Arrow: Right 13">
            <a:extLst>
              <a:ext uri="{FF2B5EF4-FFF2-40B4-BE49-F238E27FC236}">
                <a16:creationId xmlns:a16="http://schemas.microsoft.com/office/drawing/2014/main" id="{54DE8A09-3573-418F-B468-F2A8E5BD161A}"/>
              </a:ext>
            </a:extLst>
          </p:cNvPr>
          <p:cNvSpPr/>
          <p:nvPr/>
        </p:nvSpPr>
        <p:spPr>
          <a:xfrm rot="5400000">
            <a:off x="1190082" y="3826856"/>
            <a:ext cx="319904" cy="53288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pic>
        <p:nvPicPr>
          <p:cNvPr id="6" name="Hình ảnh 5" descr="Ảnh có chứa văn bản, Phông chữ, số, ảnh chụp màn hình&#10;&#10;Mô tả được tự động tạo">
            <a:extLst>
              <a:ext uri="{FF2B5EF4-FFF2-40B4-BE49-F238E27FC236}">
                <a16:creationId xmlns:a16="http://schemas.microsoft.com/office/drawing/2014/main" id="{F2DCFAE1-16EA-6575-C6F5-FE4A942F3793}"/>
              </a:ext>
            </a:extLst>
          </p:cNvPr>
          <p:cNvPicPr>
            <a:picLocks noChangeAspect="1"/>
          </p:cNvPicPr>
          <p:nvPr/>
        </p:nvPicPr>
        <p:blipFill>
          <a:blip r:embed="rId2"/>
          <a:stretch>
            <a:fillRect/>
          </a:stretch>
        </p:blipFill>
        <p:spPr>
          <a:xfrm>
            <a:off x="2875150" y="1150003"/>
            <a:ext cx="2317937" cy="4120962"/>
          </a:xfrm>
          <a:prstGeom prst="rect">
            <a:avLst/>
          </a:prstGeom>
        </p:spPr>
      </p:pic>
      <p:pic>
        <p:nvPicPr>
          <p:cNvPr id="7" name="Hình ảnh 6" descr="Ảnh có chứa văn bản, ảnh chụp màn hình, hàng, biểu đồ&#10;&#10;Mô tả được tự động tạo">
            <a:extLst>
              <a:ext uri="{FF2B5EF4-FFF2-40B4-BE49-F238E27FC236}">
                <a16:creationId xmlns:a16="http://schemas.microsoft.com/office/drawing/2014/main" id="{BF12E576-3677-CA1E-8C72-B5C43001EE4C}"/>
              </a:ext>
            </a:extLst>
          </p:cNvPr>
          <p:cNvPicPr>
            <a:picLocks noChangeAspect="1"/>
          </p:cNvPicPr>
          <p:nvPr/>
        </p:nvPicPr>
        <p:blipFill>
          <a:blip r:embed="rId3"/>
          <a:stretch>
            <a:fillRect/>
          </a:stretch>
        </p:blipFill>
        <p:spPr>
          <a:xfrm>
            <a:off x="5413561" y="1162889"/>
            <a:ext cx="4569759" cy="2772899"/>
          </a:xfrm>
          <a:prstGeom prst="rect">
            <a:avLst/>
          </a:prstGeom>
        </p:spPr>
      </p:pic>
      <p:pic>
        <p:nvPicPr>
          <p:cNvPr id="13" name="Hình ảnh 12" descr="Ảnh có chứa văn bản, ảnh chụp màn hình, biểu đồ, hàng&#10;&#10;Mô tả được tự động tạo">
            <a:extLst>
              <a:ext uri="{FF2B5EF4-FFF2-40B4-BE49-F238E27FC236}">
                <a16:creationId xmlns:a16="http://schemas.microsoft.com/office/drawing/2014/main" id="{A9169BFC-72F8-FCF5-6070-A4615983C2F9}"/>
              </a:ext>
            </a:extLst>
          </p:cNvPr>
          <p:cNvPicPr>
            <a:picLocks noChangeAspect="1"/>
          </p:cNvPicPr>
          <p:nvPr/>
        </p:nvPicPr>
        <p:blipFill>
          <a:blip r:embed="rId4"/>
          <a:stretch>
            <a:fillRect/>
          </a:stretch>
        </p:blipFill>
        <p:spPr>
          <a:xfrm>
            <a:off x="5416924" y="3937188"/>
            <a:ext cx="4551830" cy="2928096"/>
          </a:xfrm>
          <a:prstGeom prst="rect">
            <a:avLst/>
          </a:prstGeom>
        </p:spPr>
      </p:pic>
      <p:pic>
        <p:nvPicPr>
          <p:cNvPr id="15" name="Hình ảnh 14" descr="Ảnh có chứa văn bản, ảnh chụp màn hình, Phông chữ, số&#10;&#10;Mô tả được tự động tạo">
            <a:extLst>
              <a:ext uri="{FF2B5EF4-FFF2-40B4-BE49-F238E27FC236}">
                <a16:creationId xmlns:a16="http://schemas.microsoft.com/office/drawing/2014/main" id="{0D65091A-4437-ED95-4249-B0A7DAE3066B}"/>
              </a:ext>
            </a:extLst>
          </p:cNvPr>
          <p:cNvPicPr>
            <a:picLocks noChangeAspect="1"/>
          </p:cNvPicPr>
          <p:nvPr/>
        </p:nvPicPr>
        <p:blipFill>
          <a:blip r:embed="rId5"/>
          <a:stretch>
            <a:fillRect/>
          </a:stretch>
        </p:blipFill>
        <p:spPr>
          <a:xfrm>
            <a:off x="2874309" y="3550584"/>
            <a:ext cx="2319617" cy="2950509"/>
          </a:xfrm>
          <a:prstGeom prst="rect">
            <a:avLst/>
          </a:prstGeom>
        </p:spPr>
      </p:pic>
      <p:sp>
        <p:nvSpPr>
          <p:cNvPr id="21" name="TextBox 3">
            <a:extLst>
              <a:ext uri="{FF2B5EF4-FFF2-40B4-BE49-F238E27FC236}">
                <a16:creationId xmlns:a16="http://schemas.microsoft.com/office/drawing/2014/main" id="{1132296B-524E-AD2A-50CD-3B6D9A98DDAE}"/>
              </a:ext>
            </a:extLst>
          </p:cNvPr>
          <p:cNvSpPr txBox="1"/>
          <p:nvPr/>
        </p:nvSpPr>
        <p:spPr>
          <a:xfrm>
            <a:off x="5755273" y="1355098"/>
            <a:ext cx="3541128"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defRPr/>
            </a:pPr>
            <a:r>
              <a:rPr lang="vi-VN" sz="2200" dirty="0" err="1">
                <a:solidFill>
                  <a:srgbClr val="FF0000"/>
                </a:solidFill>
                <a:latin typeface="Times New Roman"/>
                <a:ea typeface="+mn-lt"/>
                <a:cs typeface="+mn-lt"/>
              </a:rPr>
              <a:t>Turn</a:t>
            </a:r>
            <a:r>
              <a:rPr lang="vi-VN" sz="2200" dirty="0">
                <a:solidFill>
                  <a:srgbClr val="FF0000"/>
                </a:solidFill>
                <a:latin typeface="Times New Roman"/>
                <a:ea typeface="+mn-lt"/>
                <a:cs typeface="+mn-lt"/>
              </a:rPr>
              <a:t> </a:t>
            </a:r>
            <a:r>
              <a:rPr lang="vi-VN" sz="2200" dirty="0" err="1">
                <a:solidFill>
                  <a:srgbClr val="FF0000"/>
                </a:solidFill>
                <a:latin typeface="Times New Roman"/>
                <a:ea typeface="+mn-lt"/>
                <a:cs typeface="+mn-lt"/>
              </a:rPr>
              <a:t>off</a:t>
            </a:r>
            <a:r>
              <a:rPr lang="vi-VN" sz="2200" dirty="0">
                <a:solidFill>
                  <a:srgbClr val="FF0000"/>
                </a:solidFill>
                <a:latin typeface="Times New Roman"/>
                <a:ea typeface="+mn-lt"/>
                <a:cs typeface="+mn-lt"/>
              </a:rPr>
              <a:t> </a:t>
            </a:r>
            <a:r>
              <a:rPr lang="vi-VN" sz="2200" dirty="0" err="1">
                <a:solidFill>
                  <a:srgbClr val="FF0000"/>
                </a:solidFill>
                <a:latin typeface="Times New Roman"/>
                <a:ea typeface="+mn-lt"/>
                <a:cs typeface="+mn-lt"/>
              </a:rPr>
              <a:t>Loga</a:t>
            </a:r>
            <a:r>
              <a:rPr lang="vi-VN" sz="2200" dirty="0">
                <a:solidFill>
                  <a:srgbClr val="FF0000"/>
                </a:solidFill>
                <a:latin typeface="Times New Roman"/>
                <a:ea typeface="+mn-lt"/>
                <a:cs typeface="+mn-lt"/>
              </a:rPr>
              <a:t> </a:t>
            </a:r>
            <a:r>
              <a:rPr lang="vi-VN" sz="2200" dirty="0" err="1">
                <a:solidFill>
                  <a:srgbClr val="FF0000"/>
                </a:solidFill>
                <a:latin typeface="Times New Roman"/>
                <a:ea typeface="+mn-lt"/>
                <a:cs typeface="+mn-lt"/>
              </a:rPr>
              <a:t>Scale</a:t>
            </a:r>
            <a:endParaRPr lang="vi-VN" dirty="0" err="1"/>
          </a:p>
        </p:txBody>
      </p:sp>
      <p:sp>
        <p:nvSpPr>
          <p:cNvPr id="22" name="TextBox 3">
            <a:extLst>
              <a:ext uri="{FF2B5EF4-FFF2-40B4-BE49-F238E27FC236}">
                <a16:creationId xmlns:a16="http://schemas.microsoft.com/office/drawing/2014/main" id="{134BAFA4-7FF2-3E48-E529-42532C59B20E}"/>
              </a:ext>
            </a:extLst>
          </p:cNvPr>
          <p:cNvSpPr txBox="1"/>
          <p:nvPr/>
        </p:nvSpPr>
        <p:spPr>
          <a:xfrm>
            <a:off x="7525802" y="6083979"/>
            <a:ext cx="3541128"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defRPr/>
            </a:pPr>
            <a:r>
              <a:rPr lang="vi-VN" sz="2200" dirty="0">
                <a:solidFill>
                  <a:srgbClr val="FF0000"/>
                </a:solidFill>
                <a:latin typeface="Times New Roman"/>
                <a:ea typeface="+mn-lt"/>
                <a:cs typeface="+mn-lt"/>
              </a:rPr>
              <a:t>Turn on Log Scale</a:t>
            </a:r>
            <a:endParaRPr lang="vi-VN" dirty="0"/>
          </a:p>
        </p:txBody>
      </p:sp>
      <p:sp>
        <p:nvSpPr>
          <p:cNvPr id="24" name="Flowchart: Process 10">
            <a:extLst>
              <a:ext uri="{FF2B5EF4-FFF2-40B4-BE49-F238E27FC236}">
                <a16:creationId xmlns:a16="http://schemas.microsoft.com/office/drawing/2014/main" id="{D5A719BD-BC68-47CA-70A5-1D154BDA494D}"/>
              </a:ext>
            </a:extLst>
          </p:cNvPr>
          <p:cNvSpPr/>
          <p:nvPr/>
        </p:nvSpPr>
        <p:spPr>
          <a:xfrm>
            <a:off x="8883501" y="1448885"/>
            <a:ext cx="3142630" cy="4473983"/>
          </a:xfrm>
          <a:prstGeom prst="flowChartProcess">
            <a:avLst/>
          </a:prstGeom>
          <a:solidFill>
            <a:srgbClr val="D9D9FF"/>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285750" indent="-285750" algn="just">
              <a:buFont typeface="Arial"/>
              <a:buChar char="•"/>
            </a:pPr>
            <a:endParaRPr lang="en-US" sz="1400" dirty="0">
              <a:solidFill>
                <a:srgbClr val="222222"/>
              </a:solidFill>
              <a:ea typeface="+mn-lt"/>
              <a:cs typeface="+mn-lt"/>
            </a:endParaRPr>
          </a:p>
          <a:p>
            <a:pPr marL="285750" indent="-285750" algn="just">
              <a:buFont typeface="Arial"/>
              <a:buChar char="•"/>
            </a:pPr>
            <a:endParaRPr lang="en-US" sz="1400" dirty="0">
              <a:solidFill>
                <a:srgbClr val="222222"/>
              </a:solidFill>
              <a:ea typeface="+mn-lt"/>
              <a:cs typeface="+mn-lt"/>
            </a:endParaRPr>
          </a:p>
          <a:p>
            <a:pPr marL="285750" indent="-285750" algn="just">
              <a:buFont typeface="Arial"/>
              <a:buChar char="•"/>
            </a:pPr>
            <a:endParaRPr lang="en-US" sz="1400" b="1" dirty="0">
              <a:solidFill>
                <a:srgbClr val="222222"/>
              </a:solidFill>
              <a:ea typeface="+mn-lt"/>
              <a:cs typeface="+mn-lt"/>
            </a:endParaRPr>
          </a:p>
          <a:p>
            <a:pPr marL="285750" indent="-285750" algn="just">
              <a:buFont typeface="Arial"/>
              <a:buChar char="•"/>
            </a:pPr>
            <a:r>
              <a:rPr lang="en-US" sz="1400" b="1" dirty="0">
                <a:solidFill>
                  <a:srgbClr val="222222"/>
                </a:solidFill>
                <a:ea typeface="+mn-lt"/>
                <a:cs typeface="+mn-lt"/>
              </a:rPr>
              <a:t>Xu </a:t>
            </a:r>
            <a:r>
              <a:rPr lang="en-US" sz="1400" b="1" dirty="0" err="1">
                <a:solidFill>
                  <a:srgbClr val="222222"/>
                </a:solidFill>
                <a:ea typeface="+mn-lt"/>
                <a:cs typeface="+mn-lt"/>
              </a:rPr>
              <a:t>hướng</a:t>
            </a:r>
            <a:r>
              <a:rPr lang="en-US" sz="1400" b="1" dirty="0">
                <a:solidFill>
                  <a:srgbClr val="222222"/>
                </a:solidFill>
                <a:ea typeface="+mn-lt"/>
                <a:cs typeface="+mn-lt"/>
              </a:rPr>
              <a:t> </a:t>
            </a:r>
            <a:r>
              <a:rPr lang="en-US" sz="1400" b="1" dirty="0" err="1">
                <a:solidFill>
                  <a:srgbClr val="222222"/>
                </a:solidFill>
                <a:ea typeface="+mn-lt"/>
                <a:cs typeface="+mn-lt"/>
              </a:rPr>
              <a:t>tăng</a:t>
            </a:r>
            <a:r>
              <a:rPr lang="en-US" sz="1400" dirty="0">
                <a:solidFill>
                  <a:srgbClr val="222222"/>
                </a:solidFill>
                <a:ea typeface="+mn-lt"/>
                <a:cs typeface="+mn-lt"/>
              </a:rPr>
              <a:t>: </a:t>
            </a:r>
            <a:r>
              <a:rPr lang="en-US" sz="1400" dirty="0" err="1">
                <a:solidFill>
                  <a:srgbClr val="222222"/>
                </a:solidFill>
                <a:ea typeface="+mn-lt"/>
                <a:cs typeface="+mn-lt"/>
              </a:rPr>
              <a:t>Biểu</a:t>
            </a:r>
            <a:r>
              <a:rPr lang="en-US" sz="1400" dirty="0">
                <a:solidFill>
                  <a:srgbClr val="222222"/>
                </a:solidFill>
                <a:ea typeface="+mn-lt"/>
                <a:cs typeface="+mn-lt"/>
              </a:rPr>
              <a:t> </a:t>
            </a:r>
            <a:r>
              <a:rPr lang="en-US" sz="1400" dirty="0" err="1">
                <a:solidFill>
                  <a:srgbClr val="222222"/>
                </a:solidFill>
                <a:ea typeface="+mn-lt"/>
                <a:cs typeface="+mn-lt"/>
              </a:rPr>
              <a:t>đồ</a:t>
            </a:r>
            <a:r>
              <a:rPr lang="en-US" sz="1400" dirty="0">
                <a:solidFill>
                  <a:srgbClr val="222222"/>
                </a:solidFill>
                <a:ea typeface="+mn-lt"/>
                <a:cs typeface="+mn-lt"/>
              </a:rPr>
              <a:t> </a:t>
            </a:r>
            <a:r>
              <a:rPr lang="en-US" sz="1400" dirty="0" err="1">
                <a:solidFill>
                  <a:srgbClr val="222222"/>
                </a:solidFill>
                <a:ea typeface="+mn-lt"/>
                <a:cs typeface="+mn-lt"/>
              </a:rPr>
              <a:t>cho</a:t>
            </a:r>
            <a:r>
              <a:rPr lang="en-US" sz="1400" dirty="0">
                <a:solidFill>
                  <a:srgbClr val="222222"/>
                </a:solidFill>
                <a:ea typeface="+mn-lt"/>
                <a:cs typeface="+mn-lt"/>
              </a:rPr>
              <a:t> </a:t>
            </a:r>
            <a:r>
              <a:rPr lang="en-US" sz="1400" dirty="0" err="1">
                <a:solidFill>
                  <a:srgbClr val="222222"/>
                </a:solidFill>
                <a:ea typeface="+mn-lt"/>
                <a:cs typeface="+mn-lt"/>
              </a:rPr>
              <a:t>thấy</a:t>
            </a:r>
            <a:r>
              <a:rPr lang="en-US" sz="1400" dirty="0">
                <a:solidFill>
                  <a:srgbClr val="222222"/>
                </a:solidFill>
                <a:ea typeface="+mn-lt"/>
                <a:cs typeface="+mn-lt"/>
              </a:rPr>
              <a:t> </a:t>
            </a:r>
            <a:r>
              <a:rPr lang="en-US" sz="1400" dirty="0" err="1">
                <a:solidFill>
                  <a:srgbClr val="222222"/>
                </a:solidFill>
                <a:ea typeface="+mn-lt"/>
                <a:cs typeface="+mn-lt"/>
              </a:rPr>
              <a:t>khi</a:t>
            </a:r>
            <a:r>
              <a:rPr lang="en-US" sz="1400" dirty="0">
                <a:solidFill>
                  <a:srgbClr val="222222"/>
                </a:solidFill>
                <a:ea typeface="+mn-lt"/>
                <a:cs typeface="+mn-lt"/>
              </a:rPr>
              <a:t> </a:t>
            </a:r>
            <a:r>
              <a:rPr lang="en-US" sz="1400" dirty="0" err="1">
                <a:solidFill>
                  <a:srgbClr val="222222"/>
                </a:solidFill>
                <a:ea typeface="+mn-lt"/>
                <a:cs typeface="+mn-lt"/>
              </a:rPr>
              <a:t>doanh</a:t>
            </a:r>
            <a:r>
              <a:rPr lang="en-US" sz="1400" dirty="0">
                <a:solidFill>
                  <a:srgbClr val="222222"/>
                </a:solidFill>
                <a:ea typeface="+mn-lt"/>
                <a:cs typeface="+mn-lt"/>
              </a:rPr>
              <a:t> </a:t>
            </a:r>
            <a:r>
              <a:rPr lang="en-US" sz="1400" dirty="0" err="1">
                <a:solidFill>
                  <a:srgbClr val="222222"/>
                </a:solidFill>
                <a:ea typeface="+mn-lt"/>
                <a:cs typeface="+mn-lt"/>
              </a:rPr>
              <a:t>số</a:t>
            </a:r>
            <a:r>
              <a:rPr lang="en-US" sz="1400" dirty="0">
                <a:solidFill>
                  <a:srgbClr val="222222"/>
                </a:solidFill>
                <a:ea typeface="+mn-lt"/>
                <a:cs typeface="+mn-lt"/>
              </a:rPr>
              <a:t> </a:t>
            </a:r>
            <a:r>
              <a:rPr lang="en-US" sz="1400" dirty="0" err="1">
                <a:solidFill>
                  <a:srgbClr val="222222"/>
                </a:solidFill>
                <a:ea typeface="+mn-lt"/>
                <a:cs typeface="+mn-lt"/>
              </a:rPr>
              <a:t>bán</a:t>
            </a:r>
            <a:r>
              <a:rPr lang="en-US" sz="1400" dirty="0">
                <a:solidFill>
                  <a:srgbClr val="222222"/>
                </a:solidFill>
                <a:ea typeface="+mn-lt"/>
                <a:cs typeface="+mn-lt"/>
              </a:rPr>
              <a:t> </a:t>
            </a:r>
            <a:r>
              <a:rPr lang="en-US" sz="1400" dirty="0" err="1">
                <a:solidFill>
                  <a:srgbClr val="222222"/>
                </a:solidFill>
                <a:ea typeface="+mn-lt"/>
                <a:cs typeface="+mn-lt"/>
              </a:rPr>
              <a:t>hàng</a:t>
            </a:r>
            <a:r>
              <a:rPr lang="en-US" sz="1400" dirty="0">
                <a:solidFill>
                  <a:srgbClr val="222222"/>
                </a:solidFill>
                <a:ea typeface="+mn-lt"/>
                <a:cs typeface="+mn-lt"/>
              </a:rPr>
              <a:t> </a:t>
            </a:r>
            <a:r>
              <a:rPr lang="en-US" sz="1400" dirty="0" err="1">
                <a:solidFill>
                  <a:srgbClr val="222222"/>
                </a:solidFill>
                <a:ea typeface="+mn-lt"/>
                <a:cs typeface="+mn-lt"/>
              </a:rPr>
              <a:t>tăng</a:t>
            </a:r>
            <a:r>
              <a:rPr lang="en-US" sz="1400" dirty="0">
                <a:solidFill>
                  <a:srgbClr val="222222"/>
                </a:solidFill>
                <a:ea typeface="+mn-lt"/>
                <a:cs typeface="+mn-lt"/>
              </a:rPr>
              <a:t>, </a:t>
            </a:r>
            <a:r>
              <a:rPr lang="en-US" sz="1400" dirty="0" err="1">
                <a:solidFill>
                  <a:srgbClr val="222222"/>
                </a:solidFill>
                <a:ea typeface="+mn-lt"/>
                <a:cs typeface="+mn-lt"/>
              </a:rPr>
              <a:t>doanh</a:t>
            </a:r>
            <a:r>
              <a:rPr lang="en-US" sz="1400" dirty="0">
                <a:solidFill>
                  <a:srgbClr val="222222"/>
                </a:solidFill>
                <a:ea typeface="+mn-lt"/>
                <a:cs typeface="+mn-lt"/>
              </a:rPr>
              <a:t> </a:t>
            </a:r>
            <a:r>
              <a:rPr lang="en-US" sz="1400" dirty="0" err="1">
                <a:solidFill>
                  <a:srgbClr val="222222"/>
                </a:solidFill>
                <a:ea typeface="+mn-lt"/>
                <a:cs typeface="+mn-lt"/>
              </a:rPr>
              <a:t>thu</a:t>
            </a:r>
            <a:r>
              <a:rPr lang="en-US" sz="1400" dirty="0">
                <a:solidFill>
                  <a:srgbClr val="222222"/>
                </a:solidFill>
                <a:ea typeface="+mn-lt"/>
                <a:cs typeface="+mn-lt"/>
              </a:rPr>
              <a:t> </a:t>
            </a:r>
            <a:r>
              <a:rPr lang="en-US" sz="1400" dirty="0" err="1">
                <a:solidFill>
                  <a:srgbClr val="222222"/>
                </a:solidFill>
                <a:ea typeface="+mn-lt"/>
                <a:cs typeface="+mn-lt"/>
              </a:rPr>
              <a:t>cũng</a:t>
            </a:r>
            <a:r>
              <a:rPr lang="en-US" sz="1400" dirty="0">
                <a:solidFill>
                  <a:srgbClr val="222222"/>
                </a:solidFill>
                <a:ea typeface="+mn-lt"/>
                <a:cs typeface="+mn-lt"/>
              </a:rPr>
              <a:t> </a:t>
            </a:r>
            <a:r>
              <a:rPr lang="en-US" sz="1400" dirty="0" err="1">
                <a:solidFill>
                  <a:srgbClr val="222222"/>
                </a:solidFill>
                <a:ea typeface="+mn-lt"/>
                <a:cs typeface="+mn-lt"/>
              </a:rPr>
              <a:t>tăng</a:t>
            </a:r>
            <a:r>
              <a:rPr lang="en-US" sz="1400" dirty="0">
                <a:solidFill>
                  <a:srgbClr val="222222"/>
                </a:solidFill>
                <a:ea typeface="+mn-lt"/>
                <a:cs typeface="+mn-lt"/>
              </a:rPr>
              <a:t> </a:t>
            </a:r>
            <a:r>
              <a:rPr lang="en-US" sz="1400" dirty="0" err="1">
                <a:solidFill>
                  <a:srgbClr val="222222"/>
                </a:solidFill>
                <a:ea typeface="+mn-lt"/>
                <a:cs typeface="+mn-lt"/>
              </a:rPr>
              <a:t>theo.</a:t>
            </a:r>
            <a:r>
              <a:rPr lang="en-US" sz="1400" dirty="0">
                <a:solidFill>
                  <a:srgbClr val="222222"/>
                </a:solidFill>
                <a:ea typeface="+mn-lt"/>
                <a:cs typeface="+mn-lt"/>
              </a:rPr>
              <a:t> </a:t>
            </a:r>
            <a:r>
              <a:rPr lang="en-US" sz="1400" dirty="0" err="1">
                <a:solidFill>
                  <a:srgbClr val="222222"/>
                </a:solidFill>
                <a:ea typeface="+mn-lt"/>
                <a:cs typeface="+mn-lt"/>
              </a:rPr>
              <a:t>Điều</a:t>
            </a:r>
            <a:r>
              <a:rPr lang="en-US" sz="1400" dirty="0">
                <a:solidFill>
                  <a:srgbClr val="222222"/>
                </a:solidFill>
                <a:ea typeface="+mn-lt"/>
                <a:cs typeface="+mn-lt"/>
              </a:rPr>
              <a:t> </a:t>
            </a:r>
            <a:r>
              <a:rPr lang="en-US" sz="1400" dirty="0" err="1">
                <a:solidFill>
                  <a:srgbClr val="222222"/>
                </a:solidFill>
                <a:ea typeface="+mn-lt"/>
                <a:cs typeface="+mn-lt"/>
              </a:rPr>
              <a:t>này</a:t>
            </a:r>
            <a:r>
              <a:rPr lang="en-US" sz="1400" dirty="0">
                <a:solidFill>
                  <a:srgbClr val="222222"/>
                </a:solidFill>
                <a:ea typeface="+mn-lt"/>
                <a:cs typeface="+mn-lt"/>
              </a:rPr>
              <a:t> </a:t>
            </a:r>
            <a:r>
              <a:rPr lang="en-US" sz="1400" dirty="0" err="1">
                <a:solidFill>
                  <a:srgbClr val="222222"/>
                </a:solidFill>
                <a:ea typeface="+mn-lt"/>
                <a:cs typeface="+mn-lt"/>
              </a:rPr>
              <a:t>cho</a:t>
            </a:r>
            <a:r>
              <a:rPr lang="en-US" sz="1400" dirty="0">
                <a:solidFill>
                  <a:srgbClr val="222222"/>
                </a:solidFill>
                <a:ea typeface="+mn-lt"/>
                <a:cs typeface="+mn-lt"/>
              </a:rPr>
              <a:t> </a:t>
            </a:r>
            <a:r>
              <a:rPr lang="en-US" sz="1400" dirty="0" err="1">
                <a:solidFill>
                  <a:srgbClr val="222222"/>
                </a:solidFill>
                <a:ea typeface="+mn-lt"/>
                <a:cs typeface="+mn-lt"/>
              </a:rPr>
              <a:t>thấy</a:t>
            </a:r>
            <a:r>
              <a:rPr lang="en-US" sz="1400" dirty="0">
                <a:solidFill>
                  <a:srgbClr val="222222"/>
                </a:solidFill>
                <a:ea typeface="+mn-lt"/>
                <a:cs typeface="+mn-lt"/>
              </a:rPr>
              <a:t> </a:t>
            </a:r>
            <a:r>
              <a:rPr lang="en-US" sz="1400" dirty="0" err="1">
                <a:solidFill>
                  <a:srgbClr val="222222"/>
                </a:solidFill>
                <a:ea typeface="+mn-lt"/>
                <a:cs typeface="+mn-lt"/>
              </a:rPr>
              <a:t>một</a:t>
            </a:r>
            <a:r>
              <a:rPr lang="en-US" sz="1400" dirty="0">
                <a:solidFill>
                  <a:srgbClr val="222222"/>
                </a:solidFill>
                <a:ea typeface="+mn-lt"/>
                <a:cs typeface="+mn-lt"/>
              </a:rPr>
              <a:t> </a:t>
            </a:r>
            <a:r>
              <a:rPr lang="en-US" sz="1400" dirty="0" err="1">
                <a:solidFill>
                  <a:srgbClr val="222222"/>
                </a:solidFill>
                <a:ea typeface="+mn-lt"/>
                <a:cs typeface="+mn-lt"/>
              </a:rPr>
              <a:t>mối</a:t>
            </a:r>
            <a:r>
              <a:rPr lang="en-US" sz="1400" dirty="0">
                <a:solidFill>
                  <a:srgbClr val="222222"/>
                </a:solidFill>
                <a:ea typeface="+mn-lt"/>
                <a:cs typeface="+mn-lt"/>
              </a:rPr>
              <a:t> </a:t>
            </a:r>
            <a:r>
              <a:rPr lang="en-US" sz="1400" dirty="0" err="1">
                <a:solidFill>
                  <a:srgbClr val="222222"/>
                </a:solidFill>
                <a:ea typeface="+mn-lt"/>
                <a:cs typeface="+mn-lt"/>
              </a:rPr>
              <a:t>quan</a:t>
            </a:r>
            <a:r>
              <a:rPr lang="en-US" sz="1400" dirty="0">
                <a:solidFill>
                  <a:srgbClr val="222222"/>
                </a:solidFill>
                <a:ea typeface="+mn-lt"/>
                <a:cs typeface="+mn-lt"/>
              </a:rPr>
              <a:t> </a:t>
            </a:r>
            <a:r>
              <a:rPr lang="en-US" sz="1400" dirty="0" err="1">
                <a:solidFill>
                  <a:srgbClr val="222222"/>
                </a:solidFill>
                <a:ea typeface="+mn-lt"/>
                <a:cs typeface="+mn-lt"/>
              </a:rPr>
              <a:t>hệ</a:t>
            </a:r>
            <a:r>
              <a:rPr lang="en-US" sz="1400" dirty="0">
                <a:solidFill>
                  <a:srgbClr val="222222"/>
                </a:solidFill>
                <a:ea typeface="+mn-lt"/>
                <a:cs typeface="+mn-lt"/>
              </a:rPr>
              <a:t> </a:t>
            </a:r>
            <a:r>
              <a:rPr lang="en-US" sz="1400" dirty="0" err="1">
                <a:solidFill>
                  <a:srgbClr val="222222"/>
                </a:solidFill>
                <a:ea typeface="+mn-lt"/>
                <a:cs typeface="+mn-lt"/>
              </a:rPr>
              <a:t>tương</a:t>
            </a:r>
            <a:r>
              <a:rPr lang="en-US" sz="1400" dirty="0">
                <a:solidFill>
                  <a:srgbClr val="222222"/>
                </a:solidFill>
                <a:ea typeface="+mn-lt"/>
                <a:cs typeface="+mn-lt"/>
              </a:rPr>
              <a:t> </a:t>
            </a:r>
            <a:r>
              <a:rPr lang="en-US" sz="1400" dirty="0" err="1">
                <a:solidFill>
                  <a:srgbClr val="222222"/>
                </a:solidFill>
                <a:ea typeface="+mn-lt"/>
                <a:cs typeface="+mn-lt"/>
              </a:rPr>
              <a:t>quan</a:t>
            </a:r>
            <a:r>
              <a:rPr lang="en-US" sz="1400" dirty="0">
                <a:solidFill>
                  <a:srgbClr val="222222"/>
                </a:solidFill>
                <a:ea typeface="+mn-lt"/>
                <a:cs typeface="+mn-lt"/>
              </a:rPr>
              <a:t> </a:t>
            </a:r>
            <a:r>
              <a:rPr lang="en-US" sz="1400" dirty="0" err="1">
                <a:solidFill>
                  <a:srgbClr val="222222"/>
                </a:solidFill>
                <a:ea typeface="+mn-lt"/>
                <a:cs typeface="+mn-lt"/>
              </a:rPr>
              <a:t>dương</a:t>
            </a:r>
            <a:r>
              <a:rPr lang="en-US" sz="1400" dirty="0">
                <a:solidFill>
                  <a:srgbClr val="222222"/>
                </a:solidFill>
                <a:ea typeface="+mn-lt"/>
                <a:cs typeface="+mn-lt"/>
              </a:rPr>
              <a:t> </a:t>
            </a:r>
            <a:r>
              <a:rPr lang="en-US" sz="1400" dirty="0" err="1">
                <a:solidFill>
                  <a:srgbClr val="222222"/>
                </a:solidFill>
                <a:ea typeface="+mn-lt"/>
                <a:cs typeface="+mn-lt"/>
              </a:rPr>
              <a:t>giữa</a:t>
            </a:r>
            <a:r>
              <a:rPr lang="en-US" sz="1400" dirty="0">
                <a:solidFill>
                  <a:srgbClr val="222222"/>
                </a:solidFill>
                <a:ea typeface="+mn-lt"/>
                <a:cs typeface="+mn-lt"/>
              </a:rPr>
              <a:t> </a:t>
            </a:r>
            <a:r>
              <a:rPr lang="en-US" sz="1400" dirty="0" err="1">
                <a:solidFill>
                  <a:srgbClr val="222222"/>
                </a:solidFill>
                <a:ea typeface="+mn-lt"/>
                <a:cs typeface="+mn-lt"/>
              </a:rPr>
              <a:t>doanh</a:t>
            </a:r>
            <a:r>
              <a:rPr lang="en-US" sz="1400" dirty="0">
                <a:solidFill>
                  <a:srgbClr val="222222"/>
                </a:solidFill>
                <a:ea typeface="+mn-lt"/>
                <a:cs typeface="+mn-lt"/>
              </a:rPr>
              <a:t> </a:t>
            </a:r>
            <a:r>
              <a:rPr lang="en-US" sz="1400" dirty="0" err="1">
                <a:solidFill>
                  <a:srgbClr val="222222"/>
                </a:solidFill>
                <a:ea typeface="+mn-lt"/>
                <a:cs typeface="+mn-lt"/>
              </a:rPr>
              <a:t>số</a:t>
            </a:r>
            <a:r>
              <a:rPr lang="en-US" sz="1400" dirty="0">
                <a:solidFill>
                  <a:srgbClr val="222222"/>
                </a:solidFill>
                <a:ea typeface="+mn-lt"/>
                <a:cs typeface="+mn-lt"/>
              </a:rPr>
              <a:t> </a:t>
            </a:r>
            <a:r>
              <a:rPr lang="en-US" sz="1400" dirty="0" err="1">
                <a:solidFill>
                  <a:srgbClr val="222222"/>
                </a:solidFill>
                <a:ea typeface="+mn-lt"/>
                <a:cs typeface="+mn-lt"/>
              </a:rPr>
              <a:t>và</a:t>
            </a:r>
            <a:r>
              <a:rPr lang="en-US" sz="1400" dirty="0">
                <a:solidFill>
                  <a:srgbClr val="222222"/>
                </a:solidFill>
                <a:ea typeface="+mn-lt"/>
                <a:cs typeface="+mn-lt"/>
              </a:rPr>
              <a:t> </a:t>
            </a:r>
            <a:r>
              <a:rPr lang="en-US" sz="1400" dirty="0" err="1">
                <a:solidFill>
                  <a:srgbClr val="222222"/>
                </a:solidFill>
                <a:ea typeface="+mn-lt"/>
                <a:cs typeface="+mn-lt"/>
              </a:rPr>
              <a:t>doanh</a:t>
            </a:r>
            <a:r>
              <a:rPr lang="en-US" sz="1400" dirty="0">
                <a:solidFill>
                  <a:srgbClr val="222222"/>
                </a:solidFill>
                <a:ea typeface="+mn-lt"/>
                <a:cs typeface="+mn-lt"/>
              </a:rPr>
              <a:t> </a:t>
            </a:r>
            <a:r>
              <a:rPr lang="en-US" sz="1400" dirty="0" err="1">
                <a:solidFill>
                  <a:srgbClr val="222222"/>
                </a:solidFill>
                <a:ea typeface="+mn-lt"/>
                <a:cs typeface="+mn-lt"/>
              </a:rPr>
              <a:t>thu</a:t>
            </a:r>
            <a:r>
              <a:rPr lang="en-US" sz="1400" dirty="0">
                <a:solidFill>
                  <a:srgbClr val="222222"/>
                </a:solidFill>
                <a:ea typeface="+mn-lt"/>
                <a:cs typeface="+mn-lt"/>
              </a:rPr>
              <a:t>.</a:t>
            </a:r>
            <a:r>
              <a:rPr lang="vi-VN" dirty="0">
                <a:solidFill>
                  <a:srgbClr val="FFFFFF"/>
                </a:solidFill>
                <a:ea typeface="+mn-lt"/>
                <a:cs typeface="+mn-lt"/>
              </a:rPr>
              <a:t> </a:t>
            </a:r>
          </a:p>
          <a:p>
            <a:pPr marL="285750" indent="-285750" algn="just">
              <a:buFont typeface="Arial"/>
              <a:buChar char="•"/>
            </a:pPr>
            <a:r>
              <a:rPr lang="en-US" sz="1400" b="1" dirty="0">
                <a:solidFill>
                  <a:srgbClr val="222222"/>
                </a:solidFill>
                <a:ea typeface="+mn-lt"/>
                <a:cs typeface="+mn-lt"/>
              </a:rPr>
              <a:t>Thang </a:t>
            </a:r>
            <a:r>
              <a:rPr lang="en-US" sz="1400" b="1" dirty="0" err="1">
                <a:solidFill>
                  <a:srgbClr val="222222"/>
                </a:solidFill>
                <a:ea typeface="+mn-lt"/>
                <a:cs typeface="+mn-lt"/>
              </a:rPr>
              <a:t>đo</a:t>
            </a:r>
            <a:r>
              <a:rPr lang="en-US" sz="1400" b="1" dirty="0">
                <a:solidFill>
                  <a:srgbClr val="222222"/>
                </a:solidFill>
                <a:ea typeface="+mn-lt"/>
                <a:cs typeface="+mn-lt"/>
              </a:rPr>
              <a:t> </a:t>
            </a:r>
            <a:r>
              <a:rPr lang="en-US" sz="1400" b="1" dirty="0" err="1">
                <a:solidFill>
                  <a:srgbClr val="222222"/>
                </a:solidFill>
                <a:ea typeface="+mn-lt"/>
                <a:cs typeface="+mn-lt"/>
              </a:rPr>
              <a:t>loga</a:t>
            </a:r>
            <a:r>
              <a:rPr lang="en-US" sz="1400" dirty="0">
                <a:solidFill>
                  <a:srgbClr val="222222"/>
                </a:solidFill>
                <a:ea typeface="+mn-lt"/>
                <a:cs typeface="+mn-lt"/>
              </a:rPr>
              <a:t>: Thang </a:t>
            </a:r>
            <a:r>
              <a:rPr lang="en-US" sz="1400" dirty="0" err="1">
                <a:solidFill>
                  <a:srgbClr val="222222"/>
                </a:solidFill>
                <a:ea typeface="+mn-lt"/>
                <a:cs typeface="+mn-lt"/>
              </a:rPr>
              <a:t>đo</a:t>
            </a:r>
            <a:r>
              <a:rPr lang="en-US" sz="1400" dirty="0">
                <a:solidFill>
                  <a:srgbClr val="222222"/>
                </a:solidFill>
                <a:ea typeface="+mn-lt"/>
                <a:cs typeface="+mn-lt"/>
              </a:rPr>
              <a:t> </a:t>
            </a:r>
            <a:r>
              <a:rPr lang="en-US" sz="1400" dirty="0" err="1">
                <a:solidFill>
                  <a:srgbClr val="222222"/>
                </a:solidFill>
                <a:ea typeface="+mn-lt"/>
                <a:cs typeface="+mn-lt"/>
              </a:rPr>
              <a:t>logarit</a:t>
            </a:r>
            <a:r>
              <a:rPr lang="en-US" sz="1400" dirty="0">
                <a:solidFill>
                  <a:srgbClr val="222222"/>
                </a:solidFill>
                <a:ea typeface="+mn-lt"/>
                <a:cs typeface="+mn-lt"/>
              </a:rPr>
              <a:t> </a:t>
            </a:r>
            <a:r>
              <a:rPr lang="en-US" sz="1400" dirty="0" err="1">
                <a:solidFill>
                  <a:srgbClr val="222222"/>
                </a:solidFill>
                <a:ea typeface="+mn-lt"/>
                <a:cs typeface="+mn-lt"/>
              </a:rPr>
              <a:t>cho</a:t>
            </a:r>
            <a:r>
              <a:rPr lang="en-US" sz="1400" dirty="0">
                <a:solidFill>
                  <a:srgbClr val="222222"/>
                </a:solidFill>
                <a:ea typeface="+mn-lt"/>
                <a:cs typeface="+mn-lt"/>
              </a:rPr>
              <a:t> </a:t>
            </a:r>
            <a:r>
              <a:rPr lang="en-US" sz="1400" dirty="0" err="1">
                <a:solidFill>
                  <a:srgbClr val="222222"/>
                </a:solidFill>
                <a:ea typeface="+mn-lt"/>
                <a:cs typeface="+mn-lt"/>
              </a:rPr>
              <a:t>cả</a:t>
            </a:r>
            <a:r>
              <a:rPr lang="en-US" sz="1400" dirty="0">
                <a:solidFill>
                  <a:srgbClr val="222222"/>
                </a:solidFill>
                <a:ea typeface="+mn-lt"/>
                <a:cs typeface="+mn-lt"/>
              </a:rPr>
              <a:t> </a:t>
            </a:r>
            <a:r>
              <a:rPr lang="en-US" sz="1400" dirty="0" err="1">
                <a:solidFill>
                  <a:srgbClr val="222222"/>
                </a:solidFill>
                <a:ea typeface="+mn-lt"/>
                <a:cs typeface="+mn-lt"/>
              </a:rPr>
              <a:t>hai</a:t>
            </a:r>
            <a:r>
              <a:rPr lang="en-US" sz="1400" dirty="0">
                <a:solidFill>
                  <a:srgbClr val="222222"/>
                </a:solidFill>
                <a:ea typeface="+mn-lt"/>
                <a:cs typeface="+mn-lt"/>
              </a:rPr>
              <a:t> </a:t>
            </a:r>
            <a:r>
              <a:rPr lang="en-US" sz="1400" dirty="0" err="1">
                <a:solidFill>
                  <a:srgbClr val="222222"/>
                </a:solidFill>
                <a:ea typeface="+mn-lt"/>
                <a:cs typeface="+mn-lt"/>
              </a:rPr>
              <a:t>trục</a:t>
            </a:r>
            <a:r>
              <a:rPr lang="en-US" sz="1400" dirty="0">
                <a:solidFill>
                  <a:srgbClr val="222222"/>
                </a:solidFill>
                <a:ea typeface="+mn-lt"/>
                <a:cs typeface="+mn-lt"/>
              </a:rPr>
              <a:t> (</a:t>
            </a:r>
            <a:r>
              <a:rPr lang="en-US" sz="1400" dirty="0" err="1">
                <a:solidFill>
                  <a:srgbClr val="222222"/>
                </a:solidFill>
                <a:ea typeface="+mn-lt"/>
                <a:cs typeface="+mn-lt"/>
              </a:rPr>
              <a:t>doanh</a:t>
            </a:r>
            <a:r>
              <a:rPr lang="en-US" sz="1400" dirty="0">
                <a:solidFill>
                  <a:srgbClr val="222222"/>
                </a:solidFill>
                <a:ea typeface="+mn-lt"/>
                <a:cs typeface="+mn-lt"/>
              </a:rPr>
              <a:t> </a:t>
            </a:r>
            <a:r>
              <a:rPr lang="en-US" sz="1400" dirty="0" err="1">
                <a:solidFill>
                  <a:srgbClr val="222222"/>
                </a:solidFill>
                <a:ea typeface="+mn-lt"/>
                <a:cs typeface="+mn-lt"/>
              </a:rPr>
              <a:t>thu</a:t>
            </a:r>
            <a:r>
              <a:rPr lang="en-US" sz="1400" dirty="0">
                <a:solidFill>
                  <a:srgbClr val="222222"/>
                </a:solidFill>
                <a:ea typeface="+mn-lt"/>
                <a:cs typeface="+mn-lt"/>
              </a:rPr>
              <a:t> </a:t>
            </a:r>
            <a:r>
              <a:rPr lang="en-US" sz="1400" dirty="0" err="1">
                <a:solidFill>
                  <a:srgbClr val="222222"/>
                </a:solidFill>
                <a:ea typeface="+mn-lt"/>
                <a:cs typeface="+mn-lt"/>
              </a:rPr>
              <a:t>và</a:t>
            </a:r>
            <a:r>
              <a:rPr lang="en-US" sz="1400" dirty="0">
                <a:solidFill>
                  <a:srgbClr val="222222"/>
                </a:solidFill>
                <a:ea typeface="+mn-lt"/>
                <a:cs typeface="+mn-lt"/>
              </a:rPr>
              <a:t> </a:t>
            </a:r>
            <a:r>
              <a:rPr lang="en-US" sz="1400" dirty="0" err="1">
                <a:solidFill>
                  <a:srgbClr val="222222"/>
                </a:solidFill>
                <a:ea typeface="+mn-lt"/>
                <a:cs typeface="+mn-lt"/>
              </a:rPr>
              <a:t>doanh</a:t>
            </a:r>
            <a:r>
              <a:rPr lang="en-US" sz="1400" dirty="0">
                <a:solidFill>
                  <a:srgbClr val="222222"/>
                </a:solidFill>
                <a:ea typeface="+mn-lt"/>
                <a:cs typeface="+mn-lt"/>
              </a:rPr>
              <a:t> </a:t>
            </a:r>
            <a:r>
              <a:rPr lang="en-US" sz="1400" dirty="0" err="1">
                <a:solidFill>
                  <a:srgbClr val="222222"/>
                </a:solidFill>
                <a:ea typeface="+mn-lt"/>
                <a:cs typeface="+mn-lt"/>
              </a:rPr>
              <a:t>số</a:t>
            </a:r>
            <a:r>
              <a:rPr lang="en-US" sz="1400" dirty="0">
                <a:solidFill>
                  <a:srgbClr val="222222"/>
                </a:solidFill>
                <a:ea typeface="+mn-lt"/>
                <a:cs typeface="+mn-lt"/>
              </a:rPr>
              <a:t>) </a:t>
            </a:r>
            <a:r>
              <a:rPr lang="en-US" sz="1400" dirty="0" err="1">
                <a:solidFill>
                  <a:srgbClr val="222222"/>
                </a:solidFill>
                <a:ea typeface="+mn-lt"/>
                <a:cs typeface="+mn-lt"/>
              </a:rPr>
              <a:t>chỉ</a:t>
            </a:r>
            <a:r>
              <a:rPr lang="en-US" sz="1400" dirty="0">
                <a:solidFill>
                  <a:srgbClr val="222222"/>
                </a:solidFill>
                <a:ea typeface="+mn-lt"/>
                <a:cs typeface="+mn-lt"/>
              </a:rPr>
              <a:t> </a:t>
            </a:r>
            <a:r>
              <a:rPr lang="en-US" sz="1400" dirty="0" err="1">
                <a:solidFill>
                  <a:srgbClr val="222222"/>
                </a:solidFill>
                <a:ea typeface="+mn-lt"/>
                <a:cs typeface="+mn-lt"/>
              </a:rPr>
              <a:t>ra</a:t>
            </a:r>
            <a:r>
              <a:rPr lang="en-US" sz="1400" dirty="0">
                <a:solidFill>
                  <a:srgbClr val="222222"/>
                </a:solidFill>
                <a:ea typeface="+mn-lt"/>
                <a:cs typeface="+mn-lt"/>
              </a:rPr>
              <a:t> </a:t>
            </a:r>
            <a:r>
              <a:rPr lang="en-US" sz="1400" dirty="0" err="1">
                <a:solidFill>
                  <a:srgbClr val="222222"/>
                </a:solidFill>
                <a:ea typeface="+mn-lt"/>
                <a:cs typeface="+mn-lt"/>
              </a:rPr>
              <a:t>rằng</a:t>
            </a:r>
            <a:r>
              <a:rPr lang="en-US" sz="1400" dirty="0">
                <a:solidFill>
                  <a:srgbClr val="222222"/>
                </a:solidFill>
                <a:ea typeface="+mn-lt"/>
                <a:cs typeface="+mn-lt"/>
              </a:rPr>
              <a:t> </a:t>
            </a:r>
            <a:r>
              <a:rPr lang="en-US" sz="1400" dirty="0" err="1">
                <a:solidFill>
                  <a:srgbClr val="222222"/>
                </a:solidFill>
                <a:ea typeface="+mn-lt"/>
                <a:cs typeface="+mn-lt"/>
              </a:rPr>
              <a:t>sự</a:t>
            </a:r>
            <a:r>
              <a:rPr lang="en-US" sz="1400" dirty="0">
                <a:solidFill>
                  <a:srgbClr val="222222"/>
                </a:solidFill>
                <a:ea typeface="+mn-lt"/>
                <a:cs typeface="+mn-lt"/>
              </a:rPr>
              <a:t> </a:t>
            </a:r>
            <a:r>
              <a:rPr lang="en-US" sz="1400" dirty="0" err="1">
                <a:solidFill>
                  <a:srgbClr val="222222"/>
                </a:solidFill>
                <a:ea typeface="+mn-lt"/>
                <a:cs typeface="+mn-lt"/>
              </a:rPr>
              <a:t>gia</a:t>
            </a:r>
            <a:r>
              <a:rPr lang="en-US" sz="1400" dirty="0">
                <a:solidFill>
                  <a:srgbClr val="222222"/>
                </a:solidFill>
                <a:ea typeface="+mn-lt"/>
                <a:cs typeface="+mn-lt"/>
              </a:rPr>
              <a:t> </a:t>
            </a:r>
            <a:r>
              <a:rPr lang="en-US" sz="1400" dirty="0" err="1">
                <a:solidFill>
                  <a:srgbClr val="222222"/>
                </a:solidFill>
                <a:ea typeface="+mn-lt"/>
                <a:cs typeface="+mn-lt"/>
              </a:rPr>
              <a:t>tăng</a:t>
            </a:r>
            <a:r>
              <a:rPr lang="en-US" sz="1400" dirty="0">
                <a:solidFill>
                  <a:srgbClr val="222222"/>
                </a:solidFill>
                <a:ea typeface="+mn-lt"/>
                <a:cs typeface="+mn-lt"/>
              </a:rPr>
              <a:t> </a:t>
            </a:r>
            <a:r>
              <a:rPr lang="en-US" sz="1400" dirty="0" err="1">
                <a:solidFill>
                  <a:srgbClr val="222222"/>
                </a:solidFill>
                <a:ea typeface="+mn-lt"/>
                <a:cs typeface="+mn-lt"/>
              </a:rPr>
              <a:t>doanh</a:t>
            </a:r>
            <a:r>
              <a:rPr lang="en-US" sz="1400" dirty="0">
                <a:solidFill>
                  <a:srgbClr val="222222"/>
                </a:solidFill>
                <a:ea typeface="+mn-lt"/>
                <a:cs typeface="+mn-lt"/>
              </a:rPr>
              <a:t> </a:t>
            </a:r>
            <a:r>
              <a:rPr lang="en-US" sz="1400" dirty="0" err="1">
                <a:solidFill>
                  <a:srgbClr val="222222"/>
                </a:solidFill>
                <a:ea typeface="+mn-lt"/>
                <a:cs typeface="+mn-lt"/>
              </a:rPr>
              <a:t>thu</a:t>
            </a:r>
            <a:r>
              <a:rPr lang="en-US" sz="1400" dirty="0">
                <a:solidFill>
                  <a:srgbClr val="222222"/>
                </a:solidFill>
                <a:ea typeface="+mn-lt"/>
                <a:cs typeface="+mn-lt"/>
              </a:rPr>
              <a:t> </a:t>
            </a:r>
            <a:r>
              <a:rPr lang="en-US" sz="1400" dirty="0" err="1">
                <a:solidFill>
                  <a:srgbClr val="222222"/>
                </a:solidFill>
                <a:ea typeface="+mn-lt"/>
                <a:cs typeface="+mn-lt"/>
              </a:rPr>
              <a:t>không</a:t>
            </a:r>
            <a:r>
              <a:rPr lang="en-US" sz="1400" dirty="0">
                <a:solidFill>
                  <a:srgbClr val="222222"/>
                </a:solidFill>
                <a:ea typeface="+mn-lt"/>
                <a:cs typeface="+mn-lt"/>
              </a:rPr>
              <a:t> </a:t>
            </a:r>
            <a:r>
              <a:rPr lang="en-US" sz="1400" dirty="0" err="1">
                <a:solidFill>
                  <a:srgbClr val="222222"/>
                </a:solidFill>
                <a:ea typeface="+mn-lt"/>
                <a:cs typeface="+mn-lt"/>
              </a:rPr>
              <a:t>phải</a:t>
            </a:r>
            <a:r>
              <a:rPr lang="en-US" sz="1400" dirty="0">
                <a:solidFill>
                  <a:srgbClr val="222222"/>
                </a:solidFill>
                <a:ea typeface="+mn-lt"/>
                <a:cs typeface="+mn-lt"/>
              </a:rPr>
              <a:t> </a:t>
            </a:r>
            <a:r>
              <a:rPr lang="en-US" sz="1400" dirty="0" err="1">
                <a:solidFill>
                  <a:srgbClr val="222222"/>
                </a:solidFill>
                <a:ea typeface="+mn-lt"/>
                <a:cs typeface="+mn-lt"/>
              </a:rPr>
              <a:t>là</a:t>
            </a:r>
            <a:r>
              <a:rPr lang="en-US" sz="1400" dirty="0">
                <a:solidFill>
                  <a:srgbClr val="222222"/>
                </a:solidFill>
                <a:ea typeface="+mn-lt"/>
                <a:cs typeface="+mn-lt"/>
              </a:rPr>
              <a:t> </a:t>
            </a:r>
            <a:r>
              <a:rPr lang="en-US" sz="1400" dirty="0" err="1">
                <a:solidFill>
                  <a:srgbClr val="222222"/>
                </a:solidFill>
                <a:ea typeface="+mn-lt"/>
                <a:cs typeface="+mn-lt"/>
              </a:rPr>
              <a:t>tuyến</a:t>
            </a:r>
            <a:r>
              <a:rPr lang="en-US" sz="1400" dirty="0">
                <a:solidFill>
                  <a:srgbClr val="222222"/>
                </a:solidFill>
                <a:ea typeface="+mn-lt"/>
                <a:cs typeface="+mn-lt"/>
              </a:rPr>
              <a:t> </a:t>
            </a:r>
            <a:r>
              <a:rPr lang="en-US" sz="1400" dirty="0" err="1">
                <a:solidFill>
                  <a:srgbClr val="222222"/>
                </a:solidFill>
                <a:ea typeface="+mn-lt"/>
                <a:cs typeface="+mn-lt"/>
              </a:rPr>
              <a:t>tính</a:t>
            </a:r>
            <a:r>
              <a:rPr lang="en-US" sz="1400" dirty="0">
                <a:solidFill>
                  <a:srgbClr val="222222"/>
                </a:solidFill>
                <a:ea typeface="+mn-lt"/>
                <a:cs typeface="+mn-lt"/>
              </a:rPr>
              <a:t> </a:t>
            </a:r>
            <a:r>
              <a:rPr lang="en-US" sz="1400" dirty="0" err="1">
                <a:solidFill>
                  <a:srgbClr val="222222"/>
                </a:solidFill>
                <a:ea typeface="+mn-lt"/>
                <a:cs typeface="+mn-lt"/>
              </a:rPr>
              <a:t>mà</a:t>
            </a:r>
            <a:r>
              <a:rPr lang="en-US" sz="1400" dirty="0">
                <a:solidFill>
                  <a:srgbClr val="222222"/>
                </a:solidFill>
                <a:ea typeface="+mn-lt"/>
                <a:cs typeface="+mn-lt"/>
              </a:rPr>
              <a:t> </a:t>
            </a:r>
            <a:r>
              <a:rPr lang="en-US" sz="1400" dirty="0" err="1">
                <a:solidFill>
                  <a:srgbClr val="222222"/>
                </a:solidFill>
                <a:ea typeface="+mn-lt"/>
                <a:cs typeface="+mn-lt"/>
              </a:rPr>
              <a:t>có</a:t>
            </a:r>
            <a:r>
              <a:rPr lang="en-US" sz="1400" dirty="0">
                <a:solidFill>
                  <a:srgbClr val="222222"/>
                </a:solidFill>
                <a:ea typeface="+mn-lt"/>
                <a:cs typeface="+mn-lt"/>
              </a:rPr>
              <a:t> </a:t>
            </a:r>
            <a:r>
              <a:rPr lang="en-US" sz="1400" dirty="0" err="1">
                <a:solidFill>
                  <a:srgbClr val="222222"/>
                </a:solidFill>
                <a:ea typeface="+mn-lt"/>
                <a:cs typeface="+mn-lt"/>
              </a:rPr>
              <a:t>thể</a:t>
            </a:r>
            <a:r>
              <a:rPr lang="en-US" sz="1400" dirty="0">
                <a:solidFill>
                  <a:srgbClr val="222222"/>
                </a:solidFill>
                <a:ea typeface="+mn-lt"/>
                <a:cs typeface="+mn-lt"/>
              </a:rPr>
              <a:t> </a:t>
            </a:r>
            <a:r>
              <a:rPr lang="en-US" sz="1400" dirty="0" err="1">
                <a:solidFill>
                  <a:srgbClr val="222222"/>
                </a:solidFill>
                <a:ea typeface="+mn-lt"/>
                <a:cs typeface="+mn-lt"/>
              </a:rPr>
              <a:t>tăng</a:t>
            </a:r>
            <a:r>
              <a:rPr lang="en-US" sz="1400" dirty="0">
                <a:solidFill>
                  <a:srgbClr val="222222"/>
                </a:solidFill>
                <a:ea typeface="+mn-lt"/>
                <a:cs typeface="+mn-lt"/>
              </a:rPr>
              <a:t> </a:t>
            </a:r>
            <a:r>
              <a:rPr lang="en-US" sz="1400" dirty="0" err="1">
                <a:solidFill>
                  <a:srgbClr val="222222"/>
                </a:solidFill>
                <a:ea typeface="+mn-lt"/>
                <a:cs typeface="+mn-lt"/>
              </a:rPr>
              <a:t>dần</a:t>
            </a:r>
            <a:r>
              <a:rPr lang="en-US" sz="1400" dirty="0">
                <a:solidFill>
                  <a:srgbClr val="222222"/>
                </a:solidFill>
                <a:ea typeface="+mn-lt"/>
                <a:cs typeface="+mn-lt"/>
              </a:rPr>
              <a:t> </a:t>
            </a:r>
            <a:r>
              <a:rPr lang="en-US" sz="1400" dirty="0" err="1">
                <a:solidFill>
                  <a:srgbClr val="222222"/>
                </a:solidFill>
                <a:ea typeface="+mn-lt"/>
                <a:cs typeface="+mn-lt"/>
              </a:rPr>
              <a:t>theo</a:t>
            </a:r>
            <a:r>
              <a:rPr lang="en-US" sz="1400" dirty="0">
                <a:solidFill>
                  <a:srgbClr val="222222"/>
                </a:solidFill>
                <a:ea typeface="+mn-lt"/>
                <a:cs typeface="+mn-lt"/>
              </a:rPr>
              <a:t> </a:t>
            </a:r>
            <a:r>
              <a:rPr lang="en-US" sz="1400" dirty="0" err="1">
                <a:solidFill>
                  <a:srgbClr val="222222"/>
                </a:solidFill>
                <a:ea typeface="+mn-lt"/>
                <a:cs typeface="+mn-lt"/>
              </a:rPr>
              <a:t>cấp</a:t>
            </a:r>
            <a:r>
              <a:rPr lang="en-US" sz="1400" dirty="0">
                <a:solidFill>
                  <a:srgbClr val="222222"/>
                </a:solidFill>
                <a:ea typeface="+mn-lt"/>
                <a:cs typeface="+mn-lt"/>
              </a:rPr>
              <a:t> </a:t>
            </a:r>
            <a:r>
              <a:rPr lang="en-US" sz="1400" dirty="0" err="1">
                <a:solidFill>
                  <a:srgbClr val="222222"/>
                </a:solidFill>
                <a:ea typeface="+mn-lt"/>
                <a:cs typeface="+mn-lt"/>
              </a:rPr>
              <a:t>số</a:t>
            </a:r>
            <a:r>
              <a:rPr lang="en-US" sz="1400" dirty="0">
                <a:solidFill>
                  <a:srgbClr val="222222"/>
                </a:solidFill>
                <a:ea typeface="+mn-lt"/>
                <a:cs typeface="+mn-lt"/>
              </a:rPr>
              <a:t> </a:t>
            </a:r>
            <a:r>
              <a:rPr lang="en-US" sz="1400" dirty="0" err="1">
                <a:solidFill>
                  <a:srgbClr val="222222"/>
                </a:solidFill>
                <a:ea typeface="+mn-lt"/>
                <a:cs typeface="+mn-lt"/>
              </a:rPr>
              <a:t>nhân</a:t>
            </a:r>
            <a:r>
              <a:rPr lang="en-US" sz="1400" dirty="0">
                <a:solidFill>
                  <a:srgbClr val="222222"/>
                </a:solidFill>
                <a:ea typeface="+mn-lt"/>
                <a:cs typeface="+mn-lt"/>
              </a:rPr>
              <a:t> </a:t>
            </a:r>
            <a:r>
              <a:rPr lang="en-US" sz="1400" dirty="0" err="1">
                <a:solidFill>
                  <a:srgbClr val="222222"/>
                </a:solidFill>
                <a:ea typeface="+mn-lt"/>
                <a:cs typeface="+mn-lt"/>
              </a:rPr>
              <a:t>khi</a:t>
            </a:r>
            <a:r>
              <a:rPr lang="en-US" sz="1400" dirty="0">
                <a:solidFill>
                  <a:srgbClr val="222222"/>
                </a:solidFill>
                <a:ea typeface="+mn-lt"/>
                <a:cs typeface="+mn-lt"/>
              </a:rPr>
              <a:t> </a:t>
            </a:r>
            <a:r>
              <a:rPr lang="en-US" sz="1400" dirty="0" err="1">
                <a:solidFill>
                  <a:srgbClr val="222222"/>
                </a:solidFill>
                <a:ea typeface="+mn-lt"/>
                <a:cs typeface="+mn-lt"/>
              </a:rPr>
              <a:t>doanh</a:t>
            </a:r>
            <a:r>
              <a:rPr lang="en-US" sz="1400" dirty="0">
                <a:solidFill>
                  <a:srgbClr val="222222"/>
                </a:solidFill>
                <a:ea typeface="+mn-lt"/>
                <a:cs typeface="+mn-lt"/>
              </a:rPr>
              <a:t> </a:t>
            </a:r>
            <a:r>
              <a:rPr lang="en-US" sz="1400" dirty="0" err="1">
                <a:solidFill>
                  <a:srgbClr val="222222"/>
                </a:solidFill>
                <a:ea typeface="+mn-lt"/>
                <a:cs typeface="+mn-lt"/>
              </a:rPr>
              <a:t>số</a:t>
            </a:r>
            <a:r>
              <a:rPr lang="en-US" sz="1400" dirty="0">
                <a:solidFill>
                  <a:srgbClr val="222222"/>
                </a:solidFill>
                <a:ea typeface="+mn-lt"/>
                <a:cs typeface="+mn-lt"/>
              </a:rPr>
              <a:t> </a:t>
            </a:r>
            <a:r>
              <a:rPr lang="en-US" sz="1400" dirty="0" err="1">
                <a:solidFill>
                  <a:srgbClr val="222222"/>
                </a:solidFill>
                <a:ea typeface="+mn-lt"/>
                <a:cs typeface="+mn-lt"/>
              </a:rPr>
              <a:t>tăng</a:t>
            </a:r>
            <a:r>
              <a:rPr lang="en-US" sz="1400" dirty="0">
                <a:solidFill>
                  <a:srgbClr val="222222"/>
                </a:solidFill>
                <a:ea typeface="+mn-lt"/>
                <a:cs typeface="+mn-lt"/>
              </a:rPr>
              <a:t>.</a:t>
            </a:r>
            <a:endParaRPr lang="en-US" dirty="0">
              <a:solidFill>
                <a:srgbClr val="FFFFFF"/>
              </a:solidFill>
              <a:ea typeface="+mn-lt"/>
              <a:cs typeface="+mn-lt"/>
            </a:endParaRPr>
          </a:p>
          <a:p>
            <a:pPr marL="285750" indent="-285750" algn="just">
              <a:buFont typeface="Arial"/>
              <a:buChar char="•"/>
            </a:pPr>
            <a:r>
              <a:rPr lang="en-US" sz="1400" b="1" dirty="0" err="1">
                <a:solidFill>
                  <a:srgbClr val="222222"/>
                </a:solidFill>
                <a:ea typeface="+mn-lt"/>
                <a:cs typeface="+mn-lt"/>
              </a:rPr>
              <a:t>Sự</a:t>
            </a:r>
            <a:r>
              <a:rPr lang="en-US" sz="1400" b="1" dirty="0">
                <a:solidFill>
                  <a:srgbClr val="222222"/>
                </a:solidFill>
                <a:ea typeface="+mn-lt"/>
                <a:cs typeface="+mn-lt"/>
              </a:rPr>
              <a:t> </a:t>
            </a:r>
            <a:r>
              <a:rPr lang="en-US" sz="1400" b="1" dirty="0" err="1">
                <a:solidFill>
                  <a:srgbClr val="222222"/>
                </a:solidFill>
                <a:ea typeface="+mn-lt"/>
                <a:cs typeface="+mn-lt"/>
              </a:rPr>
              <a:t>phân</a:t>
            </a:r>
            <a:r>
              <a:rPr lang="en-US" sz="1400" b="1" dirty="0">
                <a:solidFill>
                  <a:srgbClr val="222222"/>
                </a:solidFill>
                <a:ea typeface="+mn-lt"/>
                <a:cs typeface="+mn-lt"/>
              </a:rPr>
              <a:t> </a:t>
            </a:r>
            <a:r>
              <a:rPr lang="en-US" sz="1400" b="1" dirty="0" err="1">
                <a:solidFill>
                  <a:srgbClr val="222222"/>
                </a:solidFill>
                <a:ea typeface="+mn-lt"/>
                <a:cs typeface="+mn-lt"/>
              </a:rPr>
              <a:t>tán</a:t>
            </a:r>
            <a:r>
              <a:rPr lang="en-US" sz="1400" dirty="0">
                <a:solidFill>
                  <a:srgbClr val="222222"/>
                </a:solidFill>
                <a:ea typeface="+mn-lt"/>
                <a:cs typeface="+mn-lt"/>
              </a:rPr>
              <a:t>: </a:t>
            </a:r>
            <a:r>
              <a:rPr lang="en-US" sz="1400" dirty="0" err="1">
                <a:solidFill>
                  <a:srgbClr val="222222"/>
                </a:solidFill>
                <a:ea typeface="+mn-lt"/>
                <a:cs typeface="+mn-lt"/>
              </a:rPr>
              <a:t>Dữ</a:t>
            </a:r>
            <a:r>
              <a:rPr lang="en-US" sz="1400" dirty="0">
                <a:solidFill>
                  <a:srgbClr val="222222"/>
                </a:solidFill>
                <a:ea typeface="+mn-lt"/>
                <a:cs typeface="+mn-lt"/>
              </a:rPr>
              <a:t> </a:t>
            </a:r>
            <a:r>
              <a:rPr lang="en-US" sz="1400" dirty="0" err="1">
                <a:solidFill>
                  <a:srgbClr val="222222"/>
                </a:solidFill>
                <a:ea typeface="+mn-lt"/>
                <a:cs typeface="+mn-lt"/>
              </a:rPr>
              <a:t>liệu</a:t>
            </a:r>
            <a:r>
              <a:rPr lang="en-US" sz="1400" dirty="0">
                <a:solidFill>
                  <a:srgbClr val="222222"/>
                </a:solidFill>
                <a:ea typeface="+mn-lt"/>
                <a:cs typeface="+mn-lt"/>
              </a:rPr>
              <a:t> </a:t>
            </a:r>
            <a:r>
              <a:rPr lang="en-US" sz="1400" dirty="0" err="1">
                <a:solidFill>
                  <a:srgbClr val="222222"/>
                </a:solidFill>
                <a:ea typeface="+mn-lt"/>
                <a:cs typeface="+mn-lt"/>
              </a:rPr>
              <a:t>có</a:t>
            </a:r>
            <a:r>
              <a:rPr lang="en-US" sz="1400" dirty="0">
                <a:solidFill>
                  <a:srgbClr val="222222"/>
                </a:solidFill>
                <a:ea typeface="+mn-lt"/>
                <a:cs typeface="+mn-lt"/>
              </a:rPr>
              <a:t> </a:t>
            </a:r>
            <a:r>
              <a:rPr lang="en-US" sz="1400" dirty="0" err="1">
                <a:solidFill>
                  <a:srgbClr val="222222"/>
                </a:solidFill>
                <a:ea typeface="+mn-lt"/>
                <a:cs typeface="+mn-lt"/>
              </a:rPr>
              <a:t>vẻ</a:t>
            </a:r>
            <a:r>
              <a:rPr lang="en-US" sz="1400" dirty="0">
                <a:solidFill>
                  <a:srgbClr val="222222"/>
                </a:solidFill>
                <a:ea typeface="+mn-lt"/>
                <a:cs typeface="+mn-lt"/>
              </a:rPr>
              <a:t> </a:t>
            </a:r>
            <a:r>
              <a:rPr lang="en-US" sz="1400" dirty="0" err="1">
                <a:solidFill>
                  <a:srgbClr val="222222"/>
                </a:solidFill>
                <a:ea typeface="+mn-lt"/>
                <a:cs typeface="+mn-lt"/>
              </a:rPr>
              <a:t>tập</a:t>
            </a:r>
            <a:r>
              <a:rPr lang="en-US" sz="1400" dirty="0">
                <a:solidFill>
                  <a:srgbClr val="222222"/>
                </a:solidFill>
                <a:ea typeface="+mn-lt"/>
                <a:cs typeface="+mn-lt"/>
              </a:rPr>
              <a:t> </a:t>
            </a:r>
            <a:r>
              <a:rPr lang="en-US" sz="1400" dirty="0" err="1">
                <a:solidFill>
                  <a:srgbClr val="222222"/>
                </a:solidFill>
                <a:ea typeface="+mn-lt"/>
                <a:cs typeface="+mn-lt"/>
              </a:rPr>
              <a:t>trung</a:t>
            </a:r>
            <a:r>
              <a:rPr lang="en-US" sz="1400" dirty="0">
                <a:solidFill>
                  <a:srgbClr val="222222"/>
                </a:solidFill>
                <a:ea typeface="+mn-lt"/>
                <a:cs typeface="+mn-lt"/>
              </a:rPr>
              <a:t> ở </a:t>
            </a:r>
            <a:r>
              <a:rPr lang="en-US" sz="1400" dirty="0" err="1">
                <a:solidFill>
                  <a:srgbClr val="222222"/>
                </a:solidFill>
                <a:ea typeface="+mn-lt"/>
                <a:cs typeface="+mn-lt"/>
              </a:rPr>
              <a:t>mức</a:t>
            </a:r>
            <a:r>
              <a:rPr lang="en-US" sz="1400" dirty="0">
                <a:solidFill>
                  <a:srgbClr val="222222"/>
                </a:solidFill>
                <a:ea typeface="+mn-lt"/>
                <a:cs typeface="+mn-lt"/>
              </a:rPr>
              <a:t> </a:t>
            </a:r>
            <a:r>
              <a:rPr lang="en-US" sz="1400" dirty="0" err="1">
                <a:solidFill>
                  <a:srgbClr val="222222"/>
                </a:solidFill>
                <a:ea typeface="+mn-lt"/>
                <a:cs typeface="+mn-lt"/>
              </a:rPr>
              <a:t>doanh</a:t>
            </a:r>
            <a:r>
              <a:rPr lang="en-US" sz="1400" dirty="0">
                <a:solidFill>
                  <a:srgbClr val="222222"/>
                </a:solidFill>
                <a:ea typeface="+mn-lt"/>
                <a:cs typeface="+mn-lt"/>
              </a:rPr>
              <a:t> </a:t>
            </a:r>
            <a:r>
              <a:rPr lang="en-US" sz="1400" dirty="0" err="1">
                <a:solidFill>
                  <a:srgbClr val="222222"/>
                </a:solidFill>
                <a:ea typeface="+mn-lt"/>
                <a:cs typeface="+mn-lt"/>
              </a:rPr>
              <a:t>số</a:t>
            </a:r>
            <a:r>
              <a:rPr lang="en-US" sz="1400" dirty="0">
                <a:solidFill>
                  <a:srgbClr val="222222"/>
                </a:solidFill>
                <a:ea typeface="+mn-lt"/>
                <a:cs typeface="+mn-lt"/>
              </a:rPr>
              <a:t> </a:t>
            </a:r>
            <a:r>
              <a:rPr lang="en-US" sz="1400" dirty="0" err="1">
                <a:solidFill>
                  <a:srgbClr val="222222"/>
                </a:solidFill>
                <a:ea typeface="+mn-lt"/>
                <a:cs typeface="+mn-lt"/>
              </a:rPr>
              <a:t>thấp</a:t>
            </a:r>
            <a:r>
              <a:rPr lang="en-US" sz="1400" dirty="0">
                <a:solidFill>
                  <a:srgbClr val="222222"/>
                </a:solidFill>
                <a:ea typeface="+mn-lt"/>
                <a:cs typeface="+mn-lt"/>
              </a:rPr>
              <a:t> (</a:t>
            </a:r>
            <a:r>
              <a:rPr lang="en-US" sz="1400" dirty="0" err="1">
                <a:solidFill>
                  <a:srgbClr val="222222"/>
                </a:solidFill>
                <a:ea typeface="+mn-lt"/>
                <a:cs typeface="+mn-lt"/>
              </a:rPr>
              <a:t>dưới</a:t>
            </a:r>
            <a:r>
              <a:rPr lang="en-US" sz="1400" dirty="0">
                <a:solidFill>
                  <a:srgbClr val="222222"/>
                </a:solidFill>
                <a:ea typeface="+mn-lt"/>
                <a:cs typeface="+mn-lt"/>
              </a:rPr>
              <a:t> 200) </a:t>
            </a:r>
            <a:r>
              <a:rPr lang="en-US" sz="1400" dirty="0" err="1">
                <a:solidFill>
                  <a:srgbClr val="222222"/>
                </a:solidFill>
                <a:ea typeface="+mn-lt"/>
                <a:cs typeface="+mn-lt"/>
              </a:rPr>
              <a:t>và</a:t>
            </a:r>
            <a:r>
              <a:rPr lang="en-US" sz="1400" dirty="0">
                <a:solidFill>
                  <a:srgbClr val="222222"/>
                </a:solidFill>
                <a:ea typeface="+mn-lt"/>
                <a:cs typeface="+mn-lt"/>
              </a:rPr>
              <a:t> </a:t>
            </a:r>
            <a:r>
              <a:rPr lang="en-US" sz="1400" dirty="0" err="1">
                <a:solidFill>
                  <a:srgbClr val="222222"/>
                </a:solidFill>
                <a:ea typeface="+mn-lt"/>
                <a:cs typeface="+mn-lt"/>
              </a:rPr>
              <a:t>doanh</a:t>
            </a:r>
            <a:r>
              <a:rPr lang="en-US" sz="1400" dirty="0">
                <a:solidFill>
                  <a:srgbClr val="222222"/>
                </a:solidFill>
                <a:ea typeface="+mn-lt"/>
                <a:cs typeface="+mn-lt"/>
              </a:rPr>
              <a:t> </a:t>
            </a:r>
            <a:r>
              <a:rPr lang="en-US" sz="1400" dirty="0" err="1">
                <a:solidFill>
                  <a:srgbClr val="222222"/>
                </a:solidFill>
                <a:ea typeface="+mn-lt"/>
                <a:cs typeface="+mn-lt"/>
              </a:rPr>
              <a:t>thu</a:t>
            </a:r>
            <a:r>
              <a:rPr lang="en-US" sz="1400" dirty="0">
                <a:solidFill>
                  <a:srgbClr val="222222"/>
                </a:solidFill>
                <a:ea typeface="+mn-lt"/>
                <a:cs typeface="+mn-lt"/>
              </a:rPr>
              <a:t> </a:t>
            </a:r>
            <a:r>
              <a:rPr lang="en-US" sz="1400" dirty="0" err="1">
                <a:solidFill>
                  <a:srgbClr val="222222"/>
                </a:solidFill>
                <a:ea typeface="+mn-lt"/>
                <a:cs typeface="+mn-lt"/>
              </a:rPr>
              <a:t>dưới</a:t>
            </a:r>
            <a:r>
              <a:rPr lang="en-US" sz="1400" dirty="0">
                <a:solidFill>
                  <a:srgbClr val="222222"/>
                </a:solidFill>
                <a:ea typeface="+mn-lt"/>
                <a:cs typeface="+mn-lt"/>
              </a:rPr>
              <a:t> 10,000. </a:t>
            </a:r>
            <a:r>
              <a:rPr lang="en-US" sz="1400" dirty="0" err="1">
                <a:solidFill>
                  <a:srgbClr val="222222"/>
                </a:solidFill>
                <a:ea typeface="+mn-lt"/>
                <a:cs typeface="+mn-lt"/>
              </a:rPr>
              <a:t>Chỉ</a:t>
            </a:r>
            <a:r>
              <a:rPr lang="en-US" sz="1400" dirty="0">
                <a:solidFill>
                  <a:srgbClr val="222222"/>
                </a:solidFill>
                <a:ea typeface="+mn-lt"/>
                <a:cs typeface="+mn-lt"/>
              </a:rPr>
              <a:t> </a:t>
            </a:r>
            <a:r>
              <a:rPr lang="en-US" sz="1400" dirty="0" err="1">
                <a:solidFill>
                  <a:srgbClr val="222222"/>
                </a:solidFill>
                <a:ea typeface="+mn-lt"/>
                <a:cs typeface="+mn-lt"/>
              </a:rPr>
              <a:t>có</a:t>
            </a:r>
            <a:r>
              <a:rPr lang="en-US" sz="1400" dirty="0">
                <a:solidFill>
                  <a:srgbClr val="222222"/>
                </a:solidFill>
                <a:ea typeface="+mn-lt"/>
                <a:cs typeface="+mn-lt"/>
              </a:rPr>
              <a:t> </a:t>
            </a:r>
            <a:r>
              <a:rPr lang="en-US" sz="1400" dirty="0" err="1">
                <a:solidFill>
                  <a:srgbClr val="222222"/>
                </a:solidFill>
                <a:ea typeface="+mn-lt"/>
                <a:cs typeface="+mn-lt"/>
              </a:rPr>
              <a:t>một</a:t>
            </a:r>
            <a:r>
              <a:rPr lang="en-US" sz="1400" dirty="0">
                <a:solidFill>
                  <a:srgbClr val="222222"/>
                </a:solidFill>
                <a:ea typeface="+mn-lt"/>
                <a:cs typeface="+mn-lt"/>
              </a:rPr>
              <a:t> </a:t>
            </a:r>
            <a:r>
              <a:rPr lang="en-US" sz="1400" dirty="0" err="1">
                <a:solidFill>
                  <a:srgbClr val="222222"/>
                </a:solidFill>
                <a:ea typeface="+mn-lt"/>
                <a:cs typeface="+mn-lt"/>
              </a:rPr>
              <a:t>số</a:t>
            </a:r>
            <a:r>
              <a:rPr lang="en-US" sz="1400" dirty="0">
                <a:solidFill>
                  <a:srgbClr val="222222"/>
                </a:solidFill>
                <a:ea typeface="+mn-lt"/>
                <a:cs typeface="+mn-lt"/>
              </a:rPr>
              <a:t> </a:t>
            </a:r>
            <a:r>
              <a:rPr lang="en-US" sz="1400" dirty="0" err="1">
                <a:solidFill>
                  <a:srgbClr val="222222"/>
                </a:solidFill>
                <a:ea typeface="+mn-lt"/>
                <a:cs typeface="+mn-lt"/>
              </a:rPr>
              <a:t>ít</a:t>
            </a:r>
            <a:r>
              <a:rPr lang="en-US" sz="1400" dirty="0">
                <a:solidFill>
                  <a:srgbClr val="222222"/>
                </a:solidFill>
                <a:ea typeface="+mn-lt"/>
                <a:cs typeface="+mn-lt"/>
              </a:rPr>
              <a:t> </a:t>
            </a:r>
            <a:r>
              <a:rPr lang="en-US" sz="1400" dirty="0" err="1">
                <a:solidFill>
                  <a:srgbClr val="222222"/>
                </a:solidFill>
                <a:ea typeface="+mn-lt"/>
                <a:cs typeface="+mn-lt"/>
              </a:rPr>
              <a:t>điểm</a:t>
            </a:r>
            <a:r>
              <a:rPr lang="en-US" sz="1400" dirty="0">
                <a:solidFill>
                  <a:srgbClr val="222222"/>
                </a:solidFill>
                <a:ea typeface="+mn-lt"/>
                <a:cs typeface="+mn-lt"/>
              </a:rPr>
              <a:t> </a:t>
            </a:r>
            <a:r>
              <a:rPr lang="en-US" sz="1400" dirty="0" err="1">
                <a:solidFill>
                  <a:srgbClr val="222222"/>
                </a:solidFill>
                <a:ea typeface="+mn-lt"/>
                <a:cs typeface="+mn-lt"/>
              </a:rPr>
              <a:t>có</a:t>
            </a:r>
            <a:r>
              <a:rPr lang="en-US" sz="1400" dirty="0">
                <a:solidFill>
                  <a:srgbClr val="222222"/>
                </a:solidFill>
                <a:ea typeface="+mn-lt"/>
                <a:cs typeface="+mn-lt"/>
              </a:rPr>
              <a:t> </a:t>
            </a:r>
            <a:r>
              <a:rPr lang="en-US" sz="1400" dirty="0" err="1">
                <a:solidFill>
                  <a:srgbClr val="222222"/>
                </a:solidFill>
                <a:ea typeface="+mn-lt"/>
                <a:cs typeface="+mn-lt"/>
              </a:rPr>
              <a:t>doanh</a:t>
            </a:r>
            <a:r>
              <a:rPr lang="en-US" sz="1400" dirty="0">
                <a:solidFill>
                  <a:srgbClr val="222222"/>
                </a:solidFill>
                <a:ea typeface="+mn-lt"/>
                <a:cs typeface="+mn-lt"/>
              </a:rPr>
              <a:t> </a:t>
            </a:r>
            <a:r>
              <a:rPr lang="en-US" sz="1400" dirty="0" err="1">
                <a:solidFill>
                  <a:srgbClr val="222222"/>
                </a:solidFill>
                <a:ea typeface="+mn-lt"/>
                <a:cs typeface="+mn-lt"/>
              </a:rPr>
              <a:t>số</a:t>
            </a:r>
            <a:r>
              <a:rPr lang="en-US" sz="1400" dirty="0">
                <a:solidFill>
                  <a:srgbClr val="222222"/>
                </a:solidFill>
                <a:ea typeface="+mn-lt"/>
                <a:cs typeface="+mn-lt"/>
              </a:rPr>
              <a:t> </a:t>
            </a:r>
            <a:r>
              <a:rPr lang="en-US" sz="1400" dirty="0" err="1">
                <a:solidFill>
                  <a:srgbClr val="222222"/>
                </a:solidFill>
                <a:ea typeface="+mn-lt"/>
                <a:cs typeface="+mn-lt"/>
              </a:rPr>
              <a:t>và</a:t>
            </a:r>
            <a:r>
              <a:rPr lang="en-US" sz="1400" dirty="0">
                <a:solidFill>
                  <a:srgbClr val="222222"/>
                </a:solidFill>
                <a:ea typeface="+mn-lt"/>
                <a:cs typeface="+mn-lt"/>
              </a:rPr>
              <a:t> </a:t>
            </a:r>
            <a:r>
              <a:rPr lang="en-US" sz="1400" dirty="0" err="1">
                <a:solidFill>
                  <a:srgbClr val="222222"/>
                </a:solidFill>
                <a:ea typeface="+mn-lt"/>
                <a:cs typeface="+mn-lt"/>
              </a:rPr>
              <a:t>doanh</a:t>
            </a:r>
            <a:r>
              <a:rPr lang="en-US" sz="1400" dirty="0">
                <a:solidFill>
                  <a:srgbClr val="222222"/>
                </a:solidFill>
                <a:ea typeface="+mn-lt"/>
                <a:cs typeface="+mn-lt"/>
              </a:rPr>
              <a:t> </a:t>
            </a:r>
            <a:r>
              <a:rPr lang="en-US" sz="1400" dirty="0" err="1">
                <a:solidFill>
                  <a:srgbClr val="222222"/>
                </a:solidFill>
                <a:ea typeface="+mn-lt"/>
                <a:cs typeface="+mn-lt"/>
              </a:rPr>
              <a:t>thu</a:t>
            </a:r>
            <a:r>
              <a:rPr lang="en-US" sz="1400" dirty="0">
                <a:solidFill>
                  <a:srgbClr val="222222"/>
                </a:solidFill>
                <a:ea typeface="+mn-lt"/>
                <a:cs typeface="+mn-lt"/>
              </a:rPr>
              <a:t> </a:t>
            </a:r>
            <a:r>
              <a:rPr lang="en-US" sz="1400" dirty="0" err="1">
                <a:solidFill>
                  <a:srgbClr val="222222"/>
                </a:solidFill>
                <a:ea typeface="+mn-lt"/>
                <a:cs typeface="+mn-lt"/>
              </a:rPr>
              <a:t>cao</a:t>
            </a:r>
            <a:r>
              <a:rPr lang="en-US" sz="1400" dirty="0">
                <a:solidFill>
                  <a:srgbClr val="222222"/>
                </a:solidFill>
                <a:ea typeface="+mn-lt"/>
                <a:cs typeface="+mn-lt"/>
              </a:rPr>
              <a:t> </a:t>
            </a:r>
            <a:r>
              <a:rPr lang="en-US" sz="1400" dirty="0" err="1">
                <a:solidFill>
                  <a:srgbClr val="222222"/>
                </a:solidFill>
                <a:ea typeface="+mn-lt"/>
                <a:cs typeface="+mn-lt"/>
              </a:rPr>
              <a:t>hơn</a:t>
            </a:r>
            <a:r>
              <a:rPr lang="en-US" sz="1400" dirty="0">
                <a:solidFill>
                  <a:srgbClr val="222222"/>
                </a:solidFill>
                <a:ea typeface="+mn-lt"/>
                <a:cs typeface="+mn-lt"/>
              </a:rPr>
              <a:t>, </a:t>
            </a:r>
            <a:r>
              <a:rPr lang="en-US" sz="1400" dirty="0" err="1">
                <a:solidFill>
                  <a:srgbClr val="222222"/>
                </a:solidFill>
                <a:ea typeface="+mn-lt"/>
                <a:cs typeface="+mn-lt"/>
              </a:rPr>
              <a:t>cho</a:t>
            </a:r>
            <a:r>
              <a:rPr lang="en-US" sz="1400" dirty="0">
                <a:solidFill>
                  <a:srgbClr val="222222"/>
                </a:solidFill>
                <a:ea typeface="+mn-lt"/>
                <a:cs typeface="+mn-lt"/>
              </a:rPr>
              <a:t> </a:t>
            </a:r>
            <a:r>
              <a:rPr lang="en-US" sz="1400" dirty="0" err="1">
                <a:solidFill>
                  <a:srgbClr val="222222"/>
                </a:solidFill>
                <a:ea typeface="+mn-lt"/>
                <a:cs typeface="+mn-lt"/>
              </a:rPr>
              <a:t>thấy</a:t>
            </a:r>
            <a:r>
              <a:rPr lang="en-US" sz="1400" dirty="0">
                <a:solidFill>
                  <a:srgbClr val="222222"/>
                </a:solidFill>
                <a:ea typeface="+mn-lt"/>
                <a:cs typeface="+mn-lt"/>
              </a:rPr>
              <a:t> </a:t>
            </a:r>
            <a:r>
              <a:rPr lang="en-US" sz="1400" dirty="0" err="1">
                <a:solidFill>
                  <a:srgbClr val="222222"/>
                </a:solidFill>
                <a:ea typeface="+mn-lt"/>
                <a:cs typeface="+mn-lt"/>
              </a:rPr>
              <a:t>số</a:t>
            </a:r>
            <a:r>
              <a:rPr lang="en-US" sz="1400" dirty="0">
                <a:solidFill>
                  <a:srgbClr val="222222"/>
                </a:solidFill>
                <a:ea typeface="+mn-lt"/>
                <a:cs typeface="+mn-lt"/>
              </a:rPr>
              <a:t> </a:t>
            </a:r>
            <a:r>
              <a:rPr lang="en-US" sz="1400" dirty="0" err="1">
                <a:solidFill>
                  <a:srgbClr val="222222"/>
                </a:solidFill>
                <a:ea typeface="+mn-lt"/>
                <a:cs typeface="+mn-lt"/>
              </a:rPr>
              <a:t>lượng</a:t>
            </a:r>
            <a:r>
              <a:rPr lang="en-US" sz="1400" dirty="0">
                <a:solidFill>
                  <a:srgbClr val="222222"/>
                </a:solidFill>
                <a:ea typeface="+mn-lt"/>
                <a:cs typeface="+mn-lt"/>
              </a:rPr>
              <a:t> </a:t>
            </a:r>
            <a:r>
              <a:rPr lang="en-US" sz="1400" dirty="0" err="1">
                <a:solidFill>
                  <a:srgbClr val="222222"/>
                </a:solidFill>
                <a:ea typeface="+mn-lt"/>
                <a:cs typeface="+mn-lt"/>
              </a:rPr>
              <a:t>bán</a:t>
            </a:r>
            <a:r>
              <a:rPr lang="en-US" sz="1400" dirty="0">
                <a:solidFill>
                  <a:srgbClr val="222222"/>
                </a:solidFill>
                <a:ea typeface="+mn-lt"/>
                <a:cs typeface="+mn-lt"/>
              </a:rPr>
              <a:t> </a:t>
            </a:r>
            <a:r>
              <a:rPr lang="en-US" sz="1400" dirty="0" err="1">
                <a:solidFill>
                  <a:srgbClr val="222222"/>
                </a:solidFill>
                <a:ea typeface="+mn-lt"/>
                <a:cs typeface="+mn-lt"/>
              </a:rPr>
              <a:t>hàng</a:t>
            </a:r>
            <a:r>
              <a:rPr lang="en-US" sz="1400" dirty="0">
                <a:solidFill>
                  <a:srgbClr val="222222"/>
                </a:solidFill>
                <a:ea typeface="+mn-lt"/>
                <a:cs typeface="+mn-lt"/>
              </a:rPr>
              <a:t> ở </a:t>
            </a:r>
            <a:r>
              <a:rPr lang="en-US" sz="1400" dirty="0" err="1">
                <a:solidFill>
                  <a:srgbClr val="222222"/>
                </a:solidFill>
                <a:ea typeface="+mn-lt"/>
                <a:cs typeface="+mn-lt"/>
              </a:rPr>
              <a:t>mức</a:t>
            </a:r>
            <a:r>
              <a:rPr lang="en-US" sz="1400" dirty="0">
                <a:solidFill>
                  <a:srgbClr val="222222"/>
                </a:solidFill>
                <a:ea typeface="+mn-lt"/>
                <a:cs typeface="+mn-lt"/>
              </a:rPr>
              <a:t> </a:t>
            </a:r>
            <a:r>
              <a:rPr lang="en-US" sz="1400" dirty="0" err="1">
                <a:solidFill>
                  <a:srgbClr val="222222"/>
                </a:solidFill>
                <a:ea typeface="+mn-lt"/>
                <a:cs typeface="+mn-lt"/>
              </a:rPr>
              <a:t>cao</a:t>
            </a:r>
            <a:r>
              <a:rPr lang="en-US" sz="1400" dirty="0">
                <a:solidFill>
                  <a:srgbClr val="222222"/>
                </a:solidFill>
                <a:ea typeface="+mn-lt"/>
                <a:cs typeface="+mn-lt"/>
              </a:rPr>
              <a:t> </a:t>
            </a:r>
            <a:r>
              <a:rPr lang="en-US" sz="1400" dirty="0" err="1">
                <a:solidFill>
                  <a:srgbClr val="222222"/>
                </a:solidFill>
                <a:ea typeface="+mn-lt"/>
                <a:cs typeface="+mn-lt"/>
              </a:rPr>
              <a:t>có</a:t>
            </a:r>
            <a:r>
              <a:rPr lang="en-US" sz="1400" dirty="0">
                <a:solidFill>
                  <a:srgbClr val="222222"/>
                </a:solidFill>
                <a:ea typeface="+mn-lt"/>
                <a:cs typeface="+mn-lt"/>
              </a:rPr>
              <a:t> </a:t>
            </a:r>
            <a:r>
              <a:rPr lang="en-US" sz="1400" dirty="0" err="1">
                <a:solidFill>
                  <a:srgbClr val="222222"/>
                </a:solidFill>
                <a:ea typeface="+mn-lt"/>
                <a:cs typeface="+mn-lt"/>
              </a:rPr>
              <a:t>thể</a:t>
            </a:r>
            <a:r>
              <a:rPr lang="en-US" sz="1400" dirty="0">
                <a:solidFill>
                  <a:srgbClr val="222222"/>
                </a:solidFill>
                <a:ea typeface="+mn-lt"/>
                <a:cs typeface="+mn-lt"/>
              </a:rPr>
              <a:t> </a:t>
            </a:r>
            <a:r>
              <a:rPr lang="en-US" sz="1400" dirty="0" err="1">
                <a:solidFill>
                  <a:srgbClr val="222222"/>
                </a:solidFill>
                <a:ea typeface="+mn-lt"/>
                <a:cs typeface="+mn-lt"/>
              </a:rPr>
              <a:t>hiếm</a:t>
            </a:r>
            <a:r>
              <a:rPr lang="en-US" sz="1400" dirty="0">
                <a:solidFill>
                  <a:srgbClr val="222222"/>
                </a:solidFill>
                <a:ea typeface="+mn-lt"/>
                <a:cs typeface="+mn-lt"/>
              </a:rPr>
              <a:t> </a:t>
            </a:r>
            <a:r>
              <a:rPr lang="en-US" sz="1400" dirty="0" err="1">
                <a:solidFill>
                  <a:srgbClr val="222222"/>
                </a:solidFill>
                <a:ea typeface="+mn-lt"/>
                <a:cs typeface="+mn-lt"/>
              </a:rPr>
              <a:t>hơn</a:t>
            </a:r>
            <a:r>
              <a:rPr lang="en-US" sz="1400" dirty="0">
                <a:solidFill>
                  <a:srgbClr val="222222"/>
                </a:solidFill>
                <a:ea typeface="+mn-lt"/>
                <a:cs typeface="+mn-lt"/>
              </a:rPr>
              <a:t> </a:t>
            </a:r>
            <a:r>
              <a:rPr lang="en-US" sz="1400" dirty="0" err="1">
                <a:solidFill>
                  <a:srgbClr val="222222"/>
                </a:solidFill>
                <a:ea typeface="+mn-lt"/>
                <a:cs typeface="+mn-lt"/>
              </a:rPr>
              <a:t>hoặc</a:t>
            </a:r>
            <a:r>
              <a:rPr lang="en-US" sz="1400" dirty="0">
                <a:solidFill>
                  <a:srgbClr val="222222"/>
                </a:solidFill>
                <a:ea typeface="+mn-lt"/>
                <a:cs typeface="+mn-lt"/>
              </a:rPr>
              <a:t> </a:t>
            </a:r>
            <a:r>
              <a:rPr lang="en-US" sz="1400" dirty="0" err="1">
                <a:solidFill>
                  <a:srgbClr val="222222"/>
                </a:solidFill>
                <a:ea typeface="+mn-lt"/>
                <a:cs typeface="+mn-lt"/>
              </a:rPr>
              <a:t>khó</a:t>
            </a:r>
            <a:r>
              <a:rPr lang="en-US" sz="1400" dirty="0">
                <a:solidFill>
                  <a:srgbClr val="222222"/>
                </a:solidFill>
                <a:ea typeface="+mn-lt"/>
                <a:cs typeface="+mn-lt"/>
              </a:rPr>
              <a:t> </a:t>
            </a:r>
            <a:r>
              <a:rPr lang="en-US" sz="1400" dirty="0" err="1">
                <a:solidFill>
                  <a:srgbClr val="222222"/>
                </a:solidFill>
                <a:ea typeface="+mn-lt"/>
                <a:cs typeface="+mn-lt"/>
              </a:rPr>
              <a:t>đạt</a:t>
            </a:r>
            <a:r>
              <a:rPr lang="en-US" sz="1400" dirty="0">
                <a:solidFill>
                  <a:srgbClr val="222222"/>
                </a:solidFill>
                <a:ea typeface="+mn-lt"/>
                <a:cs typeface="+mn-lt"/>
              </a:rPr>
              <a:t> </a:t>
            </a:r>
            <a:r>
              <a:rPr lang="en-US" sz="1400" dirty="0" err="1">
                <a:solidFill>
                  <a:srgbClr val="222222"/>
                </a:solidFill>
                <a:ea typeface="+mn-lt"/>
                <a:cs typeface="+mn-lt"/>
              </a:rPr>
              <a:t>được</a:t>
            </a:r>
            <a:r>
              <a:rPr lang="en-US" sz="1400" dirty="0">
                <a:solidFill>
                  <a:srgbClr val="222222"/>
                </a:solidFill>
                <a:ea typeface="+mn-lt"/>
                <a:cs typeface="+mn-lt"/>
              </a:rPr>
              <a:t>.</a:t>
            </a:r>
            <a:endParaRPr lang="en-US" sz="1400" dirty="0">
              <a:solidFill>
                <a:srgbClr val="000000"/>
              </a:solidFill>
              <a:ea typeface="+mn-lt"/>
              <a:cs typeface="+mn-lt"/>
            </a:endParaRPr>
          </a:p>
          <a:p>
            <a:pPr marL="285750" indent="-285750" algn="just">
              <a:buFont typeface="Arial"/>
              <a:buChar char="•"/>
            </a:pPr>
            <a:endParaRPr lang="en-US" sz="1400" dirty="0">
              <a:solidFill>
                <a:srgbClr val="222222"/>
              </a:solidFill>
              <a:ea typeface="+mn-lt"/>
              <a:cs typeface="+mn-lt"/>
            </a:endParaRPr>
          </a:p>
          <a:p>
            <a:pPr marL="285750" indent="-285750" algn="just">
              <a:buFont typeface="Arial"/>
              <a:buChar char="•"/>
            </a:pPr>
            <a:endParaRPr lang="en-US" sz="1400" dirty="0">
              <a:solidFill>
                <a:srgbClr val="222222"/>
              </a:solidFill>
              <a:ea typeface="+mn-lt"/>
              <a:cs typeface="+mn-lt"/>
            </a:endParaRPr>
          </a:p>
          <a:p>
            <a:pPr marL="285750" indent="-285750" algn="just">
              <a:buFont typeface="Arial"/>
              <a:buChar char="•"/>
            </a:pPr>
            <a:endParaRPr lang="en-US" sz="1400" dirty="0">
              <a:solidFill>
                <a:srgbClr val="222222"/>
              </a:solidFill>
              <a:ea typeface="+mn-lt"/>
              <a:cs typeface="+mn-lt"/>
            </a:endParaRPr>
          </a:p>
        </p:txBody>
      </p:sp>
    </p:spTree>
    <p:extLst>
      <p:ext uri="{BB962C8B-B14F-4D97-AF65-F5344CB8AC3E}">
        <p14:creationId xmlns:p14="http://schemas.microsoft.com/office/powerpoint/2010/main" val="3023249255"/>
      </p:ext>
    </p:extLst>
  </p:cSld>
  <p:clrMapOvr>
    <a:masterClrMapping/>
  </p:clrMapOvr>
  <p:transition spd="slow">
    <p:push/>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294719"/>
        </a:solidFill>
        <a:effectLst/>
      </p:bgPr>
    </p:bg>
    <p:spTree>
      <p:nvGrpSpPr>
        <p:cNvPr id="1" name=""/>
        <p:cNvGrpSpPr/>
        <p:nvPr/>
      </p:nvGrpSpPr>
      <p:grpSpPr>
        <a:xfrm>
          <a:off x="0" y="0"/>
          <a:ext cx="0" cy="0"/>
          <a:chOff x="0" y="0"/>
          <a:chExt cx="0" cy="0"/>
        </a:xfrm>
      </p:grpSpPr>
      <p:grpSp>
        <p:nvGrpSpPr>
          <p:cNvPr id="2" name="Group 2"/>
          <p:cNvGrpSpPr/>
          <p:nvPr/>
        </p:nvGrpSpPr>
        <p:grpSpPr>
          <a:xfrm>
            <a:off x="0" y="2279749"/>
            <a:ext cx="12192000" cy="4578251"/>
            <a:chOff x="0" y="-47625"/>
            <a:chExt cx="4816593" cy="1808692"/>
          </a:xfrm>
        </p:grpSpPr>
        <p:sp>
          <p:nvSpPr>
            <p:cNvPr id="3" name="Freeform 3"/>
            <p:cNvSpPr/>
            <p:nvPr/>
          </p:nvSpPr>
          <p:spPr>
            <a:xfrm>
              <a:off x="0" y="0"/>
              <a:ext cx="4816592" cy="1761067"/>
            </a:xfrm>
            <a:custGeom>
              <a:avLst/>
              <a:gdLst/>
              <a:ahLst/>
              <a:cxnLst/>
              <a:rect l="l" t="t" r="r" b="b"/>
              <a:pathLst>
                <a:path w="4816592" h="1761067">
                  <a:moveTo>
                    <a:pt x="0" y="0"/>
                  </a:moveTo>
                  <a:lnTo>
                    <a:pt x="4816592" y="0"/>
                  </a:lnTo>
                  <a:lnTo>
                    <a:pt x="4816592" y="1761067"/>
                  </a:lnTo>
                  <a:lnTo>
                    <a:pt x="0" y="1761067"/>
                  </a:lnTo>
                  <a:close/>
                </a:path>
              </a:pathLst>
            </a:custGeom>
            <a:solidFill>
              <a:srgbClr val="FAF3E0"/>
            </a:solidFill>
          </p:spPr>
          <p:txBody>
            <a:bodyPr/>
            <a:lstStyle/>
            <a:p>
              <a:endParaRPr lang="en-US"/>
            </a:p>
          </p:txBody>
        </p:sp>
        <p:sp>
          <p:nvSpPr>
            <p:cNvPr id="4" name="TextBox 4"/>
            <p:cNvSpPr txBox="1"/>
            <p:nvPr/>
          </p:nvSpPr>
          <p:spPr>
            <a:xfrm>
              <a:off x="0" y="-47625"/>
              <a:ext cx="4816593" cy="1808692"/>
            </a:xfrm>
            <a:prstGeom prst="rect">
              <a:avLst/>
            </a:prstGeom>
          </p:spPr>
          <p:txBody>
            <a:bodyPr lIns="33867" tIns="33867" rIns="33867" bIns="33867" rtlCol="0" anchor="ctr"/>
            <a:lstStyle/>
            <a:p>
              <a:pPr marL="0" marR="0" lvl="0" indent="0" algn="ctr" defTabSz="609630" rtl="0" eaLnBrk="1" fontAlgn="auto" latinLnBrk="0" hangingPunct="1">
                <a:lnSpc>
                  <a:spcPts val="1867"/>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8" name="Group 8"/>
          <p:cNvGrpSpPr/>
          <p:nvPr/>
        </p:nvGrpSpPr>
        <p:grpSpPr>
          <a:xfrm>
            <a:off x="0" y="211885"/>
            <a:ext cx="12192000" cy="5833140"/>
            <a:chOff x="0" y="0"/>
            <a:chExt cx="30705380" cy="11666279"/>
          </a:xfrm>
        </p:grpSpPr>
        <p:sp>
          <p:nvSpPr>
            <p:cNvPr id="9" name="Freeform 9"/>
            <p:cNvSpPr/>
            <p:nvPr/>
          </p:nvSpPr>
          <p:spPr>
            <a:xfrm rot="5400000">
              <a:off x="1983316" y="-1983316"/>
              <a:ext cx="11609209" cy="15575841"/>
            </a:xfrm>
            <a:custGeom>
              <a:avLst/>
              <a:gdLst/>
              <a:ahLst/>
              <a:cxnLst/>
              <a:rect l="l" t="t" r="r" b="b"/>
              <a:pathLst>
                <a:path w="11609209" h="15575841">
                  <a:moveTo>
                    <a:pt x="0" y="0"/>
                  </a:moveTo>
                  <a:lnTo>
                    <a:pt x="11609209" y="0"/>
                  </a:lnTo>
                  <a:lnTo>
                    <a:pt x="11609209" y="15575841"/>
                  </a:lnTo>
                  <a:lnTo>
                    <a:pt x="0" y="15575841"/>
                  </a:lnTo>
                  <a:lnTo>
                    <a:pt x="0" y="0"/>
                  </a:lnTo>
                  <a:close/>
                </a:path>
              </a:pathLst>
            </a:custGeom>
            <a:blipFill>
              <a:blip r:embed="rId3">
                <a:extLst>
                  <a:ext uri="{96DAC541-7B7A-43D3-8B79-37D633B846F1}">
                    <asvg:svgBlip xmlns:asvg="http://schemas.microsoft.com/office/drawing/2016/SVG/main" r:embed="rId4"/>
                  </a:ext>
                </a:extLst>
              </a:blip>
              <a:stretch>
                <a:fillRect t="-5899" r="-491"/>
              </a:stretch>
            </a:blipFill>
          </p:spPr>
          <p:txBody>
            <a:bodyPr/>
            <a:lstStyle/>
            <a:p>
              <a:endParaRPr lang="en-US"/>
            </a:p>
          </p:txBody>
        </p:sp>
        <p:sp>
          <p:nvSpPr>
            <p:cNvPr id="10" name="Freeform 10"/>
            <p:cNvSpPr/>
            <p:nvPr/>
          </p:nvSpPr>
          <p:spPr>
            <a:xfrm rot="5400000">
              <a:off x="17267131" y="-1771970"/>
              <a:ext cx="11666279" cy="15210219"/>
            </a:xfrm>
            <a:custGeom>
              <a:avLst/>
              <a:gdLst/>
              <a:ahLst/>
              <a:cxnLst/>
              <a:rect l="l" t="t" r="r" b="b"/>
              <a:pathLst>
                <a:path w="11666279" h="15210219">
                  <a:moveTo>
                    <a:pt x="0" y="0"/>
                  </a:moveTo>
                  <a:lnTo>
                    <a:pt x="11666279" y="0"/>
                  </a:lnTo>
                  <a:lnTo>
                    <a:pt x="11666279" y="15210219"/>
                  </a:lnTo>
                  <a:lnTo>
                    <a:pt x="0" y="15210219"/>
                  </a:lnTo>
                  <a:lnTo>
                    <a:pt x="0" y="0"/>
                  </a:lnTo>
                  <a:close/>
                </a:path>
              </a:pathLst>
            </a:custGeom>
            <a:blipFill>
              <a:blip r:embed="rId3">
                <a:extLst>
                  <a:ext uri="{96DAC541-7B7A-43D3-8B79-37D633B846F1}">
                    <asvg:svgBlip xmlns:asvg="http://schemas.microsoft.com/office/drawing/2016/SVG/main" r:embed="rId4"/>
                  </a:ext>
                </a:extLst>
              </a:blip>
              <a:stretch>
                <a:fillRect b="-8445"/>
              </a:stretch>
            </a:blipFill>
          </p:spPr>
          <p:txBody>
            <a:bodyPr/>
            <a:lstStyle/>
            <a:p>
              <a:endParaRPr lang="en-US"/>
            </a:p>
          </p:txBody>
        </p:sp>
      </p:grpSp>
      <p:sp>
        <p:nvSpPr>
          <p:cNvPr id="11" name="TextBox 11"/>
          <p:cNvSpPr txBox="1"/>
          <p:nvPr/>
        </p:nvSpPr>
        <p:spPr>
          <a:xfrm>
            <a:off x="685800" y="1201668"/>
            <a:ext cx="4878421" cy="1410643"/>
          </a:xfrm>
          <a:prstGeom prst="rect">
            <a:avLst/>
          </a:prstGeom>
        </p:spPr>
        <p:txBody>
          <a:bodyPr wrap="square" lIns="0" tIns="0" rIns="0" bIns="0" rtlCol="0" anchor="t">
            <a:spAutoFit/>
          </a:bodyPr>
          <a:lstStyle/>
          <a:p>
            <a:pPr marL="0" marR="0" lvl="0" indent="0" algn="l" defTabSz="609630" rtl="0" eaLnBrk="1" fontAlgn="auto" latinLnBrk="0" hangingPunct="1">
              <a:lnSpc>
                <a:spcPts val="5515"/>
              </a:lnSpc>
              <a:spcBef>
                <a:spcPts val="0"/>
              </a:spcBef>
              <a:spcAft>
                <a:spcPts val="0"/>
              </a:spcAft>
              <a:buClrTx/>
              <a:buSzTx/>
              <a:buFontTx/>
              <a:buNone/>
              <a:tabLst/>
              <a:defRPr/>
            </a:pPr>
            <a:r>
              <a:rPr lang="en-US" sz="4800" dirty="0">
                <a:solidFill>
                  <a:srgbClr val="101010"/>
                </a:solidFill>
                <a:latin typeface="Segoe UI Semibold" panose="020B0702040204020203" pitchFamily="34" charset="0"/>
                <a:ea typeface="Marykate"/>
                <a:cs typeface="Segoe UI Semibold" panose="020B0702040204020203" pitchFamily="34" charset="0"/>
                <a:sym typeface="Marykate"/>
              </a:rPr>
              <a:t>HỆ SỐ TƯƠNG QUAN</a:t>
            </a:r>
            <a:endParaRPr kumimoji="0" lang="en-US" sz="4800" b="0" i="0" u="none" strike="noStrike" kern="1200" cap="none" spc="0" normalizeH="0" baseline="0" noProof="0" dirty="0">
              <a:ln>
                <a:noFill/>
              </a:ln>
              <a:solidFill>
                <a:srgbClr val="101010"/>
              </a:solidFill>
              <a:effectLst/>
              <a:uLnTx/>
              <a:uFillTx/>
              <a:latin typeface="Segoe UI Semibold" panose="020B0702040204020203" pitchFamily="34" charset="0"/>
              <a:ea typeface="Marykate"/>
              <a:cs typeface="Segoe UI Semibold" panose="020B0702040204020203" pitchFamily="34" charset="0"/>
              <a:sym typeface="Marykate"/>
            </a:endParaRPr>
          </a:p>
        </p:txBody>
      </p:sp>
      <p:sp>
        <p:nvSpPr>
          <p:cNvPr id="16" name="Freeform 16"/>
          <p:cNvSpPr/>
          <p:nvPr/>
        </p:nvSpPr>
        <p:spPr>
          <a:xfrm rot="-332389">
            <a:off x="6034389" y="1057494"/>
            <a:ext cx="5688501" cy="6091807"/>
          </a:xfrm>
          <a:custGeom>
            <a:avLst/>
            <a:gdLst/>
            <a:ahLst/>
            <a:cxnLst/>
            <a:rect l="l" t="t" r="r" b="b"/>
            <a:pathLst>
              <a:path w="8532752" h="12064303">
                <a:moveTo>
                  <a:pt x="0" y="0"/>
                </a:moveTo>
                <a:lnTo>
                  <a:pt x="8532753" y="0"/>
                </a:lnTo>
                <a:lnTo>
                  <a:pt x="8532753" y="12064303"/>
                </a:lnTo>
                <a:lnTo>
                  <a:pt x="0" y="1206430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grpSp>
        <p:nvGrpSpPr>
          <p:cNvPr id="39" name="Group 17">
            <a:extLst>
              <a:ext uri="{FF2B5EF4-FFF2-40B4-BE49-F238E27FC236}">
                <a16:creationId xmlns:a16="http://schemas.microsoft.com/office/drawing/2014/main" id="{39ADE6F6-8945-41C9-9592-7635B6F96DCA}"/>
              </a:ext>
            </a:extLst>
          </p:cNvPr>
          <p:cNvGrpSpPr/>
          <p:nvPr/>
        </p:nvGrpSpPr>
        <p:grpSpPr>
          <a:xfrm>
            <a:off x="6678221" y="3130896"/>
            <a:ext cx="4712868" cy="661237"/>
            <a:chOff x="0" y="0"/>
            <a:chExt cx="8285510" cy="1196622"/>
          </a:xfrm>
        </p:grpSpPr>
        <p:sp>
          <p:nvSpPr>
            <p:cNvPr id="40" name="Freeform 18">
              <a:extLst>
                <a:ext uri="{FF2B5EF4-FFF2-40B4-BE49-F238E27FC236}">
                  <a16:creationId xmlns:a16="http://schemas.microsoft.com/office/drawing/2014/main" id="{989555B5-8032-41C5-A1EC-327B47F9F12B}"/>
                </a:ext>
              </a:extLst>
            </p:cNvPr>
            <p:cNvSpPr/>
            <p:nvPr/>
          </p:nvSpPr>
          <p:spPr>
            <a:xfrm>
              <a:off x="0" y="0"/>
              <a:ext cx="4803957" cy="1196622"/>
            </a:xfrm>
            <a:custGeom>
              <a:avLst/>
              <a:gdLst/>
              <a:ahLst/>
              <a:cxnLst/>
              <a:rect l="l" t="t" r="r" b="b"/>
              <a:pathLst>
                <a:path w="4803957" h="1196622">
                  <a:moveTo>
                    <a:pt x="0" y="0"/>
                  </a:moveTo>
                  <a:lnTo>
                    <a:pt x="4803957" y="0"/>
                  </a:lnTo>
                  <a:lnTo>
                    <a:pt x="4803957" y="1196622"/>
                  </a:lnTo>
                  <a:lnTo>
                    <a:pt x="0" y="119662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41" name="Freeform 19">
              <a:extLst>
                <a:ext uri="{FF2B5EF4-FFF2-40B4-BE49-F238E27FC236}">
                  <a16:creationId xmlns:a16="http://schemas.microsoft.com/office/drawing/2014/main" id="{7E667B79-5E02-41C0-A8FC-235E82E7918B}"/>
                </a:ext>
              </a:extLst>
            </p:cNvPr>
            <p:cNvSpPr/>
            <p:nvPr/>
          </p:nvSpPr>
          <p:spPr>
            <a:xfrm>
              <a:off x="3481553" y="0"/>
              <a:ext cx="4803957" cy="1196622"/>
            </a:xfrm>
            <a:custGeom>
              <a:avLst/>
              <a:gdLst/>
              <a:ahLst/>
              <a:cxnLst/>
              <a:rect l="l" t="t" r="r" b="b"/>
              <a:pathLst>
                <a:path w="4803957" h="1196622">
                  <a:moveTo>
                    <a:pt x="0" y="0"/>
                  </a:moveTo>
                  <a:lnTo>
                    <a:pt x="4803957" y="0"/>
                  </a:lnTo>
                  <a:lnTo>
                    <a:pt x="4803957" y="1196622"/>
                  </a:lnTo>
                  <a:lnTo>
                    <a:pt x="0" y="119662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dirty="0"/>
            </a:p>
          </p:txBody>
        </p:sp>
        <p:sp>
          <p:nvSpPr>
            <p:cNvPr id="42" name="TextBox 20">
              <a:extLst>
                <a:ext uri="{FF2B5EF4-FFF2-40B4-BE49-F238E27FC236}">
                  <a16:creationId xmlns:a16="http://schemas.microsoft.com/office/drawing/2014/main" id="{657A5BAC-F68B-4AB4-88C2-2980C2A9CD9B}"/>
                </a:ext>
              </a:extLst>
            </p:cNvPr>
            <p:cNvSpPr txBox="1"/>
            <p:nvPr/>
          </p:nvSpPr>
          <p:spPr>
            <a:xfrm>
              <a:off x="291437" y="50034"/>
              <a:ext cx="7807692" cy="853564"/>
            </a:xfrm>
            <a:prstGeom prst="rect">
              <a:avLst/>
            </a:prstGeom>
          </p:spPr>
          <p:txBody>
            <a:bodyPr lIns="0" tIns="0" rIns="0" bIns="0" rtlCol="0" anchor="t">
              <a:spAutoFit/>
            </a:bodyPr>
            <a:lstStyle/>
            <a:p>
              <a:pPr marL="0" marR="0" lvl="0" indent="0" algn="l" defTabSz="914400" rtl="0" eaLnBrk="1" fontAlgn="auto" latinLnBrk="0" hangingPunct="1">
                <a:lnSpc>
                  <a:spcPts val="4200"/>
                </a:lnSpc>
                <a:spcBef>
                  <a:spcPts val="0"/>
                </a:spcBef>
                <a:spcAft>
                  <a:spcPts val="0"/>
                </a:spcAft>
                <a:buClrTx/>
                <a:buSzTx/>
                <a:buFontTx/>
                <a:buNone/>
                <a:tabLst/>
                <a:defRPr/>
              </a:pPr>
              <a:r>
                <a:rPr kumimoji="0" lang="en-US" sz="2000" b="0" i="0" u="none" strike="noStrike" kern="1200" cap="none" spc="0" normalizeH="0" baseline="0" noProof="0" dirty="0" err="1">
                  <a:ln>
                    <a:noFill/>
                  </a:ln>
                  <a:solidFill>
                    <a:prstClr val="black"/>
                  </a:solidFill>
                  <a:effectLst/>
                  <a:uLnTx/>
                  <a:uFillTx/>
                  <a:latin typeface="Open Sauce Bold"/>
                  <a:ea typeface="Open Sauce"/>
                  <a:cs typeface="Open Sauce"/>
                  <a:sym typeface="Open Sauce Bold"/>
                </a:rPr>
                <a:t>Biểu</a:t>
              </a:r>
              <a:r>
                <a:rPr kumimoji="0" lang="en-US" sz="2000" b="0" i="0" u="none" strike="noStrike" kern="1200" cap="none" spc="0" normalizeH="0" baseline="0" noProof="0" dirty="0">
                  <a:ln>
                    <a:noFill/>
                  </a:ln>
                  <a:solidFill>
                    <a:prstClr val="black"/>
                  </a:solidFill>
                  <a:effectLst/>
                  <a:uLnTx/>
                  <a:uFillTx/>
                  <a:latin typeface="Open Sauce Bold"/>
                  <a:ea typeface="Open Sauce"/>
                  <a:cs typeface="Open Sauce"/>
                  <a:sym typeface="Open Sauce Bold"/>
                </a:rPr>
                <a:t> </a:t>
              </a:r>
              <a:r>
                <a:rPr kumimoji="0" lang="en-US" sz="2000" b="0" i="0" u="none" strike="noStrike" kern="1200" cap="none" spc="0" normalizeH="0" baseline="0" noProof="0" dirty="0" err="1">
                  <a:ln>
                    <a:noFill/>
                  </a:ln>
                  <a:solidFill>
                    <a:prstClr val="black"/>
                  </a:solidFill>
                  <a:effectLst/>
                  <a:uLnTx/>
                  <a:uFillTx/>
                  <a:latin typeface="Open Sauce Bold"/>
                  <a:ea typeface="Open Sauce"/>
                  <a:cs typeface="Open Sauce"/>
                  <a:sym typeface="Open Sauce Bold"/>
                </a:rPr>
                <a:t>đồ</a:t>
              </a:r>
              <a:r>
                <a:rPr lang="en-US" sz="2000" dirty="0">
                  <a:solidFill>
                    <a:prstClr val="black"/>
                  </a:solidFill>
                  <a:latin typeface="Open Sauce Bold"/>
                  <a:ea typeface="Open Sauce"/>
                  <a:cs typeface="Open Sauce"/>
                  <a:sym typeface="Open Sauce Bold"/>
                </a:rPr>
                <a:t> </a:t>
              </a:r>
              <a:r>
                <a:rPr lang="en-US" sz="2000" dirty="0" err="1">
                  <a:solidFill>
                    <a:prstClr val="black"/>
                  </a:solidFill>
                  <a:latin typeface="Open Sauce Bold"/>
                  <a:ea typeface="Open Sauce"/>
                  <a:cs typeface="Open Sauce"/>
                  <a:sym typeface="Open Sauce Bold"/>
                </a:rPr>
                <a:t>hệ</a:t>
              </a:r>
              <a:r>
                <a:rPr lang="en-US" sz="2000" dirty="0">
                  <a:solidFill>
                    <a:prstClr val="black"/>
                  </a:solidFill>
                  <a:latin typeface="Open Sauce Bold"/>
                  <a:ea typeface="Open Sauce"/>
                  <a:cs typeface="Open Sauce"/>
                  <a:sym typeface="Open Sauce Bold"/>
                </a:rPr>
                <a:t> </a:t>
              </a:r>
              <a:r>
                <a:rPr lang="en-US" sz="2000" dirty="0" err="1">
                  <a:solidFill>
                    <a:prstClr val="black"/>
                  </a:solidFill>
                  <a:latin typeface="Open Sauce Bold"/>
                  <a:ea typeface="Open Sauce"/>
                  <a:cs typeface="Open Sauce"/>
                  <a:sym typeface="Open Sauce Bold"/>
                </a:rPr>
                <a:t>số</a:t>
              </a:r>
              <a:r>
                <a:rPr lang="en-US" sz="2000" dirty="0">
                  <a:solidFill>
                    <a:prstClr val="black"/>
                  </a:solidFill>
                  <a:latin typeface="Open Sauce Bold"/>
                  <a:ea typeface="Open Sauce"/>
                  <a:cs typeface="Open Sauce"/>
                  <a:sym typeface="Open Sauce Bold"/>
                </a:rPr>
                <a:t> </a:t>
              </a:r>
              <a:r>
                <a:rPr lang="en-US" sz="2000" dirty="0" err="1">
                  <a:solidFill>
                    <a:prstClr val="black"/>
                  </a:solidFill>
                  <a:latin typeface="Open Sauce Bold"/>
                  <a:ea typeface="Open Sauce"/>
                  <a:cs typeface="Open Sauce"/>
                  <a:sym typeface="Open Sauce Bold"/>
                </a:rPr>
                <a:t>tương</a:t>
              </a:r>
              <a:r>
                <a:rPr lang="en-US" sz="2000" dirty="0">
                  <a:solidFill>
                    <a:prstClr val="black"/>
                  </a:solidFill>
                  <a:latin typeface="Open Sauce Bold"/>
                  <a:ea typeface="Open Sauce"/>
                  <a:cs typeface="Open Sauce"/>
                  <a:sym typeface="Open Sauce Bold"/>
                </a:rPr>
                <a:t> </a:t>
              </a:r>
              <a:r>
                <a:rPr lang="en-US" sz="2000" dirty="0" err="1">
                  <a:solidFill>
                    <a:prstClr val="black"/>
                  </a:solidFill>
                  <a:latin typeface="Open Sauce Bold"/>
                  <a:ea typeface="Open Sauce"/>
                  <a:cs typeface="Open Sauce"/>
                  <a:sym typeface="Open Sauce Bold"/>
                </a:rPr>
                <a:t>quan</a:t>
              </a:r>
              <a:r>
                <a:rPr lang="en-US" sz="2000" dirty="0">
                  <a:solidFill>
                    <a:prstClr val="black"/>
                  </a:solidFill>
                  <a:latin typeface="Open Sauce Bold"/>
                  <a:ea typeface="Open Sauce"/>
                  <a:cs typeface="Open Sauce"/>
                  <a:sym typeface="Open Sauce Bold"/>
                </a:rPr>
                <a:t> </a:t>
              </a:r>
              <a:r>
                <a:rPr lang="en-US" sz="2000" dirty="0" err="1">
                  <a:solidFill>
                    <a:prstClr val="black"/>
                  </a:solidFill>
                  <a:latin typeface="Open Sauce Bold"/>
                  <a:ea typeface="Open Sauce"/>
                  <a:cs typeface="Open Sauce"/>
                  <a:sym typeface="Open Sauce Bold"/>
                </a:rPr>
                <a:t>dạng</a:t>
              </a:r>
              <a:r>
                <a:rPr lang="en-US" sz="2000" dirty="0">
                  <a:solidFill>
                    <a:prstClr val="black"/>
                  </a:solidFill>
                  <a:latin typeface="Open Sauce Bold"/>
                  <a:ea typeface="Open Sauce"/>
                  <a:cs typeface="Open Sauce"/>
                  <a:sym typeface="Open Sauce Bold"/>
                </a:rPr>
                <a:t> ô </a:t>
              </a:r>
              <a:r>
                <a:rPr lang="en-US" sz="2000" dirty="0" err="1">
                  <a:solidFill>
                    <a:prstClr val="black"/>
                  </a:solidFill>
                  <a:latin typeface="Open Sauce Bold"/>
                  <a:ea typeface="Open Sauce"/>
                  <a:cs typeface="Open Sauce"/>
                  <a:sym typeface="Open Sauce Bold"/>
                </a:rPr>
                <a:t>vuông</a:t>
              </a:r>
              <a:endParaRPr kumimoji="0" lang="en-US" sz="2000" b="0" i="0" u="none" strike="noStrike" kern="1200" cap="none" spc="0" normalizeH="0" baseline="0" noProof="0" dirty="0">
                <a:ln>
                  <a:noFill/>
                </a:ln>
                <a:solidFill>
                  <a:prstClr val="black"/>
                </a:solidFill>
                <a:effectLst/>
                <a:uLnTx/>
                <a:uFillTx/>
                <a:latin typeface="Open Sauce"/>
                <a:ea typeface="Open Sauce"/>
                <a:cs typeface="Open Sauce"/>
                <a:sym typeface="Open Sauce"/>
              </a:endParaRPr>
            </a:p>
          </p:txBody>
        </p:sp>
      </p:grpSp>
      <p:sp>
        <p:nvSpPr>
          <p:cNvPr id="24" name="Freeform 20">
            <a:extLst>
              <a:ext uri="{FF2B5EF4-FFF2-40B4-BE49-F238E27FC236}">
                <a16:creationId xmlns:a16="http://schemas.microsoft.com/office/drawing/2014/main" id="{F9285759-7B35-408C-9F4E-32D13371002B}"/>
              </a:ext>
            </a:extLst>
          </p:cNvPr>
          <p:cNvSpPr/>
          <p:nvPr/>
        </p:nvSpPr>
        <p:spPr>
          <a:xfrm>
            <a:off x="1079610" y="3099861"/>
            <a:ext cx="2290672" cy="2727007"/>
          </a:xfrm>
          <a:custGeom>
            <a:avLst/>
            <a:gdLst/>
            <a:ahLst/>
            <a:cxnLst/>
            <a:rect l="l" t="t" r="r" b="b"/>
            <a:pathLst>
              <a:path w="2697486" h="3127520">
                <a:moveTo>
                  <a:pt x="0" y="0"/>
                </a:moveTo>
                <a:lnTo>
                  <a:pt x="2697485" y="0"/>
                </a:lnTo>
                <a:lnTo>
                  <a:pt x="2697485" y="3127520"/>
                </a:lnTo>
                <a:lnTo>
                  <a:pt x="0" y="312752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25" name="Freeform 21">
            <a:extLst>
              <a:ext uri="{FF2B5EF4-FFF2-40B4-BE49-F238E27FC236}">
                <a16:creationId xmlns:a16="http://schemas.microsoft.com/office/drawing/2014/main" id="{32F70171-E1BC-4A70-9AF9-8B933E838348}"/>
              </a:ext>
            </a:extLst>
          </p:cNvPr>
          <p:cNvSpPr/>
          <p:nvPr/>
        </p:nvSpPr>
        <p:spPr>
          <a:xfrm rot="20460756">
            <a:off x="143497" y="5383192"/>
            <a:ext cx="1012615" cy="1432724"/>
          </a:xfrm>
          <a:custGeom>
            <a:avLst/>
            <a:gdLst/>
            <a:ahLst/>
            <a:cxnLst/>
            <a:rect l="l" t="t" r="r" b="b"/>
            <a:pathLst>
              <a:path w="1817307" h="2774514">
                <a:moveTo>
                  <a:pt x="0" y="0"/>
                </a:moveTo>
                <a:lnTo>
                  <a:pt x="1817307" y="0"/>
                </a:lnTo>
                <a:lnTo>
                  <a:pt x="1817307" y="2774515"/>
                </a:lnTo>
                <a:lnTo>
                  <a:pt x="0" y="2774515"/>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27" name="Freeform 23">
            <a:extLst>
              <a:ext uri="{FF2B5EF4-FFF2-40B4-BE49-F238E27FC236}">
                <a16:creationId xmlns:a16="http://schemas.microsoft.com/office/drawing/2014/main" id="{10A3D037-4EE8-47E6-BEED-2C2CDE9D3FB5}"/>
              </a:ext>
            </a:extLst>
          </p:cNvPr>
          <p:cNvSpPr/>
          <p:nvPr/>
        </p:nvSpPr>
        <p:spPr>
          <a:xfrm rot="-7742462">
            <a:off x="4254349" y="4441343"/>
            <a:ext cx="251455" cy="1270643"/>
          </a:xfrm>
          <a:custGeom>
            <a:avLst/>
            <a:gdLst/>
            <a:ahLst/>
            <a:cxnLst/>
            <a:rect l="l" t="t" r="r" b="b"/>
            <a:pathLst>
              <a:path w="401018" h="1445109">
                <a:moveTo>
                  <a:pt x="0" y="0"/>
                </a:moveTo>
                <a:lnTo>
                  <a:pt x="401018" y="0"/>
                </a:lnTo>
                <a:lnTo>
                  <a:pt x="401018" y="1445109"/>
                </a:lnTo>
                <a:lnTo>
                  <a:pt x="0" y="1445109"/>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US"/>
          </a:p>
        </p:txBody>
      </p:sp>
      <p:grpSp>
        <p:nvGrpSpPr>
          <p:cNvPr id="17" name="Group 17">
            <a:extLst>
              <a:ext uri="{FF2B5EF4-FFF2-40B4-BE49-F238E27FC236}">
                <a16:creationId xmlns:a16="http://schemas.microsoft.com/office/drawing/2014/main" id="{C8D4A052-2A10-463F-A985-9CE57DD3F576}"/>
              </a:ext>
            </a:extLst>
          </p:cNvPr>
          <p:cNvGrpSpPr/>
          <p:nvPr/>
        </p:nvGrpSpPr>
        <p:grpSpPr>
          <a:xfrm>
            <a:off x="6684642" y="4298531"/>
            <a:ext cx="4712868" cy="661237"/>
            <a:chOff x="0" y="0"/>
            <a:chExt cx="8285510" cy="1196622"/>
          </a:xfrm>
        </p:grpSpPr>
        <p:sp>
          <p:nvSpPr>
            <p:cNvPr id="18" name="Freeform 18">
              <a:extLst>
                <a:ext uri="{FF2B5EF4-FFF2-40B4-BE49-F238E27FC236}">
                  <a16:creationId xmlns:a16="http://schemas.microsoft.com/office/drawing/2014/main" id="{0C1E839F-7FCB-42DE-81A6-5A786467B6A2}"/>
                </a:ext>
              </a:extLst>
            </p:cNvPr>
            <p:cNvSpPr/>
            <p:nvPr/>
          </p:nvSpPr>
          <p:spPr>
            <a:xfrm>
              <a:off x="0" y="0"/>
              <a:ext cx="4803957" cy="1196622"/>
            </a:xfrm>
            <a:custGeom>
              <a:avLst/>
              <a:gdLst/>
              <a:ahLst/>
              <a:cxnLst/>
              <a:rect l="l" t="t" r="r" b="b"/>
              <a:pathLst>
                <a:path w="4803957" h="1196622">
                  <a:moveTo>
                    <a:pt x="0" y="0"/>
                  </a:moveTo>
                  <a:lnTo>
                    <a:pt x="4803957" y="0"/>
                  </a:lnTo>
                  <a:lnTo>
                    <a:pt x="4803957" y="1196622"/>
                  </a:lnTo>
                  <a:lnTo>
                    <a:pt x="0" y="119662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19" name="Freeform 19">
              <a:extLst>
                <a:ext uri="{FF2B5EF4-FFF2-40B4-BE49-F238E27FC236}">
                  <a16:creationId xmlns:a16="http://schemas.microsoft.com/office/drawing/2014/main" id="{E3945F16-E2AD-43D3-BE0B-3AB61D7B4CAD}"/>
                </a:ext>
              </a:extLst>
            </p:cNvPr>
            <p:cNvSpPr/>
            <p:nvPr/>
          </p:nvSpPr>
          <p:spPr>
            <a:xfrm>
              <a:off x="3481553" y="0"/>
              <a:ext cx="4803957" cy="1196622"/>
            </a:xfrm>
            <a:custGeom>
              <a:avLst/>
              <a:gdLst/>
              <a:ahLst/>
              <a:cxnLst/>
              <a:rect l="l" t="t" r="r" b="b"/>
              <a:pathLst>
                <a:path w="4803957" h="1196622">
                  <a:moveTo>
                    <a:pt x="0" y="0"/>
                  </a:moveTo>
                  <a:lnTo>
                    <a:pt x="4803957" y="0"/>
                  </a:lnTo>
                  <a:lnTo>
                    <a:pt x="4803957" y="1196622"/>
                  </a:lnTo>
                  <a:lnTo>
                    <a:pt x="0" y="119662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dirty="0"/>
            </a:p>
          </p:txBody>
        </p:sp>
        <p:sp>
          <p:nvSpPr>
            <p:cNvPr id="20" name="TextBox 20">
              <a:extLst>
                <a:ext uri="{FF2B5EF4-FFF2-40B4-BE49-F238E27FC236}">
                  <a16:creationId xmlns:a16="http://schemas.microsoft.com/office/drawing/2014/main" id="{3CED30C1-2F5A-4639-B812-405910CE8F80}"/>
                </a:ext>
              </a:extLst>
            </p:cNvPr>
            <p:cNvSpPr txBox="1"/>
            <p:nvPr/>
          </p:nvSpPr>
          <p:spPr>
            <a:xfrm>
              <a:off x="291437" y="50034"/>
              <a:ext cx="7807692" cy="853564"/>
            </a:xfrm>
            <a:prstGeom prst="rect">
              <a:avLst/>
            </a:prstGeom>
          </p:spPr>
          <p:txBody>
            <a:bodyPr lIns="0" tIns="0" rIns="0" bIns="0" rtlCol="0" anchor="t">
              <a:spAutoFit/>
            </a:bodyPr>
            <a:lstStyle/>
            <a:p>
              <a:pPr marL="0" marR="0" lvl="0" indent="0" algn="l" defTabSz="914400" rtl="0" eaLnBrk="1" fontAlgn="auto" latinLnBrk="0" hangingPunct="1">
                <a:lnSpc>
                  <a:spcPts val="4200"/>
                </a:lnSpc>
                <a:spcBef>
                  <a:spcPts val="0"/>
                </a:spcBef>
                <a:spcAft>
                  <a:spcPts val="0"/>
                </a:spcAft>
                <a:buClrTx/>
                <a:buSzTx/>
                <a:buFontTx/>
                <a:buNone/>
                <a:tabLst/>
                <a:defRPr/>
              </a:pPr>
              <a:r>
                <a:rPr kumimoji="0" lang="en-US" sz="2000" b="0" i="0" u="none" strike="noStrike" kern="1200" cap="none" spc="0" normalizeH="0" baseline="0" noProof="0" dirty="0" err="1">
                  <a:ln>
                    <a:noFill/>
                  </a:ln>
                  <a:solidFill>
                    <a:prstClr val="black"/>
                  </a:solidFill>
                  <a:effectLst/>
                  <a:uLnTx/>
                  <a:uFillTx/>
                  <a:latin typeface="Open Sauce Bold"/>
                  <a:ea typeface="Open Sauce"/>
                  <a:cs typeface="Open Sauce"/>
                  <a:sym typeface="Open Sauce Bold"/>
                </a:rPr>
                <a:t>Biểu</a:t>
              </a:r>
              <a:r>
                <a:rPr kumimoji="0" lang="en-US" sz="2000" b="0" i="0" u="none" strike="noStrike" kern="1200" cap="none" spc="0" normalizeH="0" baseline="0" noProof="0" dirty="0">
                  <a:ln>
                    <a:noFill/>
                  </a:ln>
                  <a:solidFill>
                    <a:prstClr val="black"/>
                  </a:solidFill>
                  <a:effectLst/>
                  <a:uLnTx/>
                  <a:uFillTx/>
                  <a:latin typeface="Open Sauce Bold"/>
                  <a:ea typeface="Open Sauce"/>
                  <a:cs typeface="Open Sauce"/>
                  <a:sym typeface="Open Sauce Bold"/>
                </a:rPr>
                <a:t> </a:t>
              </a:r>
              <a:r>
                <a:rPr kumimoji="0" lang="en-US" sz="2000" b="0" i="0" u="none" strike="noStrike" kern="1200" cap="none" spc="0" normalizeH="0" baseline="0" noProof="0" dirty="0" err="1">
                  <a:ln>
                    <a:noFill/>
                  </a:ln>
                  <a:solidFill>
                    <a:prstClr val="black"/>
                  </a:solidFill>
                  <a:effectLst/>
                  <a:uLnTx/>
                  <a:uFillTx/>
                  <a:latin typeface="Open Sauce Bold"/>
                  <a:ea typeface="Open Sauce"/>
                  <a:cs typeface="Open Sauce"/>
                  <a:sym typeface="Open Sauce Bold"/>
                </a:rPr>
                <a:t>đồ</a:t>
              </a:r>
              <a:r>
                <a:rPr lang="en-US" sz="2000" dirty="0">
                  <a:solidFill>
                    <a:prstClr val="black"/>
                  </a:solidFill>
                  <a:latin typeface="Open Sauce Bold"/>
                  <a:ea typeface="Open Sauce"/>
                  <a:cs typeface="Open Sauce"/>
                  <a:sym typeface="Open Sauce Bold"/>
                </a:rPr>
                <a:t> </a:t>
              </a:r>
              <a:r>
                <a:rPr lang="en-US" sz="2000" dirty="0" err="1">
                  <a:solidFill>
                    <a:prstClr val="black"/>
                  </a:solidFill>
                  <a:latin typeface="Open Sauce Bold"/>
                  <a:ea typeface="Open Sauce"/>
                  <a:cs typeface="Open Sauce"/>
                  <a:sym typeface="Open Sauce Bold"/>
                </a:rPr>
                <a:t>hệ</a:t>
              </a:r>
              <a:r>
                <a:rPr lang="en-US" sz="2000" dirty="0">
                  <a:solidFill>
                    <a:prstClr val="black"/>
                  </a:solidFill>
                  <a:latin typeface="Open Sauce Bold"/>
                  <a:ea typeface="Open Sauce"/>
                  <a:cs typeface="Open Sauce"/>
                  <a:sym typeface="Open Sauce Bold"/>
                </a:rPr>
                <a:t> </a:t>
              </a:r>
              <a:r>
                <a:rPr lang="en-US" sz="2000" dirty="0" err="1">
                  <a:solidFill>
                    <a:prstClr val="black"/>
                  </a:solidFill>
                  <a:latin typeface="Open Sauce Bold"/>
                  <a:ea typeface="Open Sauce"/>
                  <a:cs typeface="Open Sauce"/>
                  <a:sym typeface="Open Sauce Bold"/>
                </a:rPr>
                <a:t>số</a:t>
              </a:r>
              <a:r>
                <a:rPr lang="en-US" sz="2000" dirty="0">
                  <a:solidFill>
                    <a:prstClr val="black"/>
                  </a:solidFill>
                  <a:latin typeface="Open Sauce Bold"/>
                  <a:ea typeface="Open Sauce"/>
                  <a:cs typeface="Open Sauce"/>
                  <a:sym typeface="Open Sauce Bold"/>
                </a:rPr>
                <a:t> </a:t>
              </a:r>
              <a:r>
                <a:rPr lang="en-US" sz="2000" dirty="0" err="1">
                  <a:solidFill>
                    <a:prstClr val="black"/>
                  </a:solidFill>
                  <a:latin typeface="Open Sauce Bold"/>
                  <a:ea typeface="Open Sauce"/>
                  <a:cs typeface="Open Sauce"/>
                  <a:sym typeface="Open Sauce Bold"/>
                </a:rPr>
                <a:t>tương</a:t>
              </a:r>
              <a:r>
                <a:rPr lang="en-US" sz="2000" dirty="0">
                  <a:solidFill>
                    <a:prstClr val="black"/>
                  </a:solidFill>
                  <a:latin typeface="Open Sauce Bold"/>
                  <a:ea typeface="Open Sauce"/>
                  <a:cs typeface="Open Sauce"/>
                  <a:sym typeface="Open Sauce Bold"/>
                </a:rPr>
                <a:t> </a:t>
              </a:r>
              <a:r>
                <a:rPr lang="en-US" sz="2000" dirty="0" err="1">
                  <a:solidFill>
                    <a:prstClr val="black"/>
                  </a:solidFill>
                  <a:latin typeface="Open Sauce Bold"/>
                  <a:ea typeface="Open Sauce"/>
                  <a:cs typeface="Open Sauce"/>
                  <a:sym typeface="Open Sauce Bold"/>
                </a:rPr>
                <a:t>quan</a:t>
              </a:r>
              <a:r>
                <a:rPr lang="en-US" sz="2000" dirty="0">
                  <a:solidFill>
                    <a:prstClr val="black"/>
                  </a:solidFill>
                  <a:latin typeface="Open Sauce Bold"/>
                  <a:ea typeface="Open Sauce"/>
                  <a:cs typeface="Open Sauce"/>
                  <a:sym typeface="Open Sauce Bold"/>
                </a:rPr>
                <a:t> </a:t>
              </a:r>
              <a:r>
                <a:rPr lang="en-US" sz="2000" dirty="0" err="1">
                  <a:solidFill>
                    <a:prstClr val="black"/>
                  </a:solidFill>
                  <a:latin typeface="Open Sauce Bold"/>
                  <a:ea typeface="Open Sauce"/>
                  <a:cs typeface="Open Sauce"/>
                  <a:sym typeface="Open Sauce Bold"/>
                </a:rPr>
                <a:t>dạng</a:t>
              </a:r>
              <a:r>
                <a:rPr lang="en-US" sz="2000" dirty="0">
                  <a:solidFill>
                    <a:prstClr val="black"/>
                  </a:solidFill>
                  <a:latin typeface="Open Sauce Bold"/>
                  <a:ea typeface="Open Sauce"/>
                  <a:cs typeface="Open Sauce"/>
                  <a:sym typeface="Open Sauce Bold"/>
                </a:rPr>
                <a:t> </a:t>
              </a:r>
              <a:r>
                <a:rPr lang="en-US" sz="2000" dirty="0" err="1">
                  <a:solidFill>
                    <a:prstClr val="black"/>
                  </a:solidFill>
                  <a:latin typeface="Open Sauce Bold"/>
                  <a:ea typeface="Open Sauce"/>
                  <a:cs typeface="Open Sauce"/>
                  <a:sym typeface="Open Sauce Bold"/>
                </a:rPr>
                <a:t>hình</a:t>
              </a:r>
              <a:r>
                <a:rPr lang="en-US" sz="2000" dirty="0">
                  <a:solidFill>
                    <a:prstClr val="black"/>
                  </a:solidFill>
                  <a:latin typeface="Open Sauce Bold"/>
                  <a:ea typeface="Open Sauce"/>
                  <a:cs typeface="Open Sauce"/>
                  <a:sym typeface="Open Sauce Bold"/>
                </a:rPr>
                <a:t> </a:t>
              </a:r>
              <a:r>
                <a:rPr lang="en-US" sz="2000" dirty="0" err="1">
                  <a:solidFill>
                    <a:prstClr val="black"/>
                  </a:solidFill>
                  <a:latin typeface="Open Sauce Bold"/>
                  <a:ea typeface="Open Sauce"/>
                  <a:cs typeface="Open Sauce"/>
                  <a:sym typeface="Open Sauce Bold"/>
                </a:rPr>
                <a:t>tròn</a:t>
              </a:r>
              <a:endParaRPr kumimoji="0" lang="en-US" sz="2000" b="0" i="0" u="none" strike="noStrike" kern="1200" cap="none" spc="0" normalizeH="0" baseline="0" noProof="0" dirty="0">
                <a:ln>
                  <a:noFill/>
                </a:ln>
                <a:solidFill>
                  <a:prstClr val="black"/>
                </a:solidFill>
                <a:effectLst/>
                <a:uLnTx/>
                <a:uFillTx/>
                <a:latin typeface="Open Sauce"/>
                <a:ea typeface="Open Sauce"/>
                <a:cs typeface="Open Sauce"/>
                <a:sym typeface="Open Sauce"/>
              </a:endParaRPr>
            </a:p>
          </p:txBody>
        </p:sp>
      </p:grpSp>
      <p:sp>
        <p:nvSpPr>
          <p:cNvPr id="6" name="Freeform 22">
            <a:extLst>
              <a:ext uri="{FF2B5EF4-FFF2-40B4-BE49-F238E27FC236}">
                <a16:creationId xmlns:a16="http://schemas.microsoft.com/office/drawing/2014/main" id="{B14F2C10-FE3E-D0B2-81D0-FF12F71014B5}"/>
              </a:ext>
            </a:extLst>
          </p:cNvPr>
          <p:cNvSpPr/>
          <p:nvPr/>
        </p:nvSpPr>
        <p:spPr>
          <a:xfrm rot="4415999">
            <a:off x="4900031" y="2908007"/>
            <a:ext cx="251455" cy="1270643"/>
          </a:xfrm>
          <a:custGeom>
            <a:avLst/>
            <a:gdLst/>
            <a:ahLst/>
            <a:cxnLst/>
            <a:rect l="l" t="t" r="r" b="b"/>
            <a:pathLst>
              <a:path w="401018" h="1445109">
                <a:moveTo>
                  <a:pt x="0" y="0"/>
                </a:moveTo>
                <a:lnTo>
                  <a:pt x="401018" y="0"/>
                </a:lnTo>
                <a:lnTo>
                  <a:pt x="401018" y="1445109"/>
                </a:lnTo>
                <a:lnTo>
                  <a:pt x="0" y="1445109"/>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611343552"/>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0"/>
            <a:ext cx="12192000" cy="985421"/>
          </a:xfrm>
          <a:solidFill>
            <a:schemeClr val="accent4">
              <a:lumMod val="40000"/>
              <a:lumOff val="60000"/>
            </a:schemeClr>
          </a:solidFill>
        </p:spPr>
        <p:txBody>
          <a:bodyPr/>
          <a:lstStyle/>
          <a:p>
            <a:r>
              <a:rPr lang="en-US" dirty="0">
                <a:solidFill>
                  <a:srgbClr val="C00000"/>
                </a:solidFill>
                <a:latin typeface="Segoe UI Semibold"/>
                <a:cs typeface="Segoe UI Semibold"/>
              </a:rPr>
              <a:t>BIỂU ĐỒ HỆ SỐ TƯƠNG QUAN</a:t>
            </a:r>
            <a:endParaRPr lang="en-US" dirty="0">
              <a:solidFill>
                <a:srgbClr val="C00000"/>
              </a:solidFill>
            </a:endParaRPr>
          </a:p>
        </p:txBody>
      </p:sp>
      <p:sp>
        <p:nvSpPr>
          <p:cNvPr id="2" name="Slide Number Placeholder 1"/>
          <p:cNvSpPr>
            <a:spLocks noGrp="1"/>
          </p:cNvSpPr>
          <p:nvPr>
            <p:ph type="sldNum" sz="quarter" idx="4294967295"/>
          </p:nvPr>
        </p:nvSpPr>
        <p:spPr>
          <a:xfrm>
            <a:off x="9448800" y="6316663"/>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E1514C-5E56-4738-A1FF-4B1CFD2A3E36}" type="slidenum">
              <a:rPr kumimoji="0" lang="en-US" sz="1100" b="0" i="0" u="none" strike="noStrike" kern="1200" cap="none" spc="0" normalizeH="0" baseline="0" noProof="0" smtClean="0">
                <a:ln>
                  <a:noFill/>
                </a:ln>
                <a:solidFill>
                  <a:srgbClr val="0074AF"/>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100" b="0" i="0" u="none" strike="noStrike" kern="1200" cap="none" spc="0" normalizeH="0" baseline="0" noProof="0">
              <a:ln>
                <a:noFill/>
              </a:ln>
              <a:solidFill>
                <a:srgbClr val="0074AF"/>
              </a:solidFill>
              <a:effectLst/>
              <a:uLnTx/>
              <a:uFillTx/>
              <a:latin typeface="Segoe UI"/>
              <a:ea typeface="+mn-ea"/>
              <a:cs typeface="+mn-cs"/>
            </a:endParaRPr>
          </a:p>
        </p:txBody>
      </p:sp>
      <p:sp>
        <p:nvSpPr>
          <p:cNvPr id="5" name="TextBox 4">
            <a:extLst>
              <a:ext uri="{FF2B5EF4-FFF2-40B4-BE49-F238E27FC236}">
                <a16:creationId xmlns:a16="http://schemas.microsoft.com/office/drawing/2014/main" id="{63630602-DD1C-4B97-AE64-640C679E4BA8}"/>
              </a:ext>
            </a:extLst>
          </p:cNvPr>
          <p:cNvSpPr txBox="1"/>
          <p:nvPr/>
        </p:nvSpPr>
        <p:spPr>
          <a:xfrm>
            <a:off x="641022" y="985421"/>
            <a:ext cx="11180189" cy="873572"/>
          </a:xfrm>
          <a:prstGeom prst="rect">
            <a:avLst/>
          </a:prstGeom>
          <a:no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lnSpc>
                <a:spcPct val="150000"/>
              </a:lnSpc>
            </a:pPr>
            <a:r>
              <a:rPr lang="vi-VN" i="0" dirty="0">
                <a:solidFill>
                  <a:srgbClr val="313131"/>
                </a:solidFill>
                <a:effectLst/>
                <a:latin typeface="Times New Roman" panose="02020603050405020304" pitchFamily="18" charset="0"/>
                <a:cs typeface="Times New Roman" panose="02020603050405020304" pitchFamily="18" charset="0"/>
              </a:rPr>
              <a:t>Biểu đồ hệ số tương quan là một cách trực quan để hiển thị mối quan hệ giữa các biến trong một tập dữ liệu. Mục đích của biểu đồ này là giúp người xem dễ dàng nhận biết mức độ tương quan (mạnh hay yếu) giữa các cặp biến số. </a:t>
            </a:r>
            <a:endParaRPr lang="en-US" i="0" dirty="0">
              <a:solidFill>
                <a:srgbClr val="313131"/>
              </a:solidFill>
              <a:effectLst/>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08C5B891-101E-4669-815A-4EA297323AF5}"/>
              </a:ext>
            </a:extLst>
          </p:cNvPr>
          <p:cNvSpPr txBox="1"/>
          <p:nvPr/>
        </p:nvSpPr>
        <p:spPr>
          <a:xfrm>
            <a:off x="315401" y="2031980"/>
            <a:ext cx="5884292" cy="4589628"/>
          </a:xfrm>
          <a:prstGeom prst="rect">
            <a:avLst/>
          </a:prstGeom>
          <a:no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lnSpc>
                <a:spcPct val="150000"/>
              </a:lnSpc>
            </a:pPr>
            <a:r>
              <a:rPr lang="vi-VN" b="1" i="0" dirty="0">
                <a:solidFill>
                  <a:srgbClr val="313131"/>
                </a:solidFill>
                <a:effectLst/>
                <a:latin typeface="Times New Roman" panose="02020603050405020304" pitchFamily="18" charset="0"/>
                <a:cs typeface="Times New Roman" panose="02020603050405020304" pitchFamily="18" charset="0"/>
              </a:rPr>
              <a:t>1. Biểu đồ hệ số tương quan dạng ô vuông</a:t>
            </a:r>
          </a:p>
          <a:p>
            <a:pPr algn="just">
              <a:lnSpc>
                <a:spcPct val="150000"/>
              </a:lnSpc>
            </a:pPr>
            <a:r>
              <a:rPr lang="vi-VN" i="0" dirty="0">
                <a:solidFill>
                  <a:srgbClr val="313131"/>
                </a:solidFill>
                <a:effectLst/>
                <a:latin typeface="Times New Roman" panose="02020603050405020304" pitchFamily="18" charset="0"/>
                <a:cs typeface="Times New Roman" panose="02020603050405020304" pitchFamily="18" charset="0"/>
              </a:rPr>
              <a:t>Mỗi ô trong ma trận biểu thị hệ số tương quan giữa hai biến cụ thể và được tô màu theo mức độ tương quan (từ -1 đến 1). Các màu sắc thường được mã hóa để biểu thị mối quan hệ</a:t>
            </a:r>
            <a:r>
              <a:rPr lang="en-US" i="0" dirty="0">
                <a:solidFill>
                  <a:srgbClr val="313131"/>
                </a:solidFill>
                <a:effectLst/>
                <a:latin typeface="Times New Roman" panose="02020603050405020304" pitchFamily="18" charset="0"/>
                <a:cs typeface="Times New Roman" panose="02020603050405020304" pitchFamily="18" charset="0"/>
              </a:rPr>
              <a:t>, </a:t>
            </a:r>
            <a:r>
              <a:rPr lang="en-US" i="0" dirty="0" err="1">
                <a:solidFill>
                  <a:srgbClr val="313131"/>
                </a:solidFill>
                <a:effectLst/>
                <a:latin typeface="Times New Roman" panose="02020603050405020304" pitchFamily="18" charset="0"/>
                <a:cs typeface="Times New Roman" panose="02020603050405020304" pitchFamily="18" charset="0"/>
              </a:rPr>
              <a:t>ví</a:t>
            </a:r>
            <a:r>
              <a:rPr lang="en-US" i="0" dirty="0">
                <a:solidFill>
                  <a:srgbClr val="313131"/>
                </a:solidFill>
                <a:effectLst/>
                <a:latin typeface="Times New Roman" panose="02020603050405020304" pitchFamily="18" charset="0"/>
                <a:cs typeface="Times New Roman" panose="02020603050405020304" pitchFamily="18" charset="0"/>
              </a:rPr>
              <a:t> </a:t>
            </a:r>
            <a:r>
              <a:rPr lang="en-US" i="0" dirty="0" err="1">
                <a:solidFill>
                  <a:srgbClr val="313131"/>
                </a:solidFill>
                <a:effectLst/>
                <a:latin typeface="Times New Roman" panose="02020603050405020304" pitchFamily="18" charset="0"/>
                <a:cs typeface="Times New Roman" panose="02020603050405020304" pitchFamily="18" charset="0"/>
              </a:rPr>
              <a:t>dụ</a:t>
            </a:r>
            <a:r>
              <a:rPr lang="en-US" i="0" dirty="0">
                <a:solidFill>
                  <a:srgbClr val="313131"/>
                </a:solidFill>
                <a:effectLst/>
                <a:latin typeface="Times New Roman" panose="02020603050405020304" pitchFamily="18" charset="0"/>
                <a:cs typeface="Times New Roman" panose="02020603050405020304" pitchFamily="18" charset="0"/>
              </a:rPr>
              <a:t>:</a:t>
            </a:r>
            <a:endParaRPr lang="vi-VN" i="0" dirty="0">
              <a:solidFill>
                <a:srgbClr val="313131"/>
              </a:solidFill>
              <a:effectLst/>
              <a:latin typeface="Times New Roman" panose="02020603050405020304" pitchFamily="18" charset="0"/>
              <a:cs typeface="Times New Roman" panose="02020603050405020304" pitchFamily="18" charset="0"/>
            </a:endParaRPr>
          </a:p>
          <a:p>
            <a:pPr algn="just">
              <a:lnSpc>
                <a:spcPct val="150000"/>
              </a:lnSpc>
            </a:pPr>
            <a:r>
              <a:rPr lang="en-US" i="0" dirty="0">
                <a:solidFill>
                  <a:srgbClr val="313131"/>
                </a:solidFill>
                <a:effectLst/>
                <a:latin typeface="Times New Roman" panose="02020603050405020304" pitchFamily="18" charset="0"/>
                <a:cs typeface="Times New Roman" panose="02020603050405020304" pitchFamily="18" charset="0"/>
              </a:rPr>
              <a:t>- </a:t>
            </a:r>
            <a:r>
              <a:rPr lang="vi-VN" i="0" dirty="0">
                <a:solidFill>
                  <a:srgbClr val="313131"/>
                </a:solidFill>
                <a:effectLst/>
                <a:latin typeface="Times New Roman" panose="02020603050405020304" pitchFamily="18" charset="0"/>
                <a:cs typeface="Times New Roman" panose="02020603050405020304" pitchFamily="18" charset="0"/>
              </a:rPr>
              <a:t>Màu xanh đậm biểu thị mối quan hệ tương quan dương mạnh (hệ số gần 1).</a:t>
            </a:r>
          </a:p>
          <a:p>
            <a:pPr algn="just">
              <a:lnSpc>
                <a:spcPct val="150000"/>
              </a:lnSpc>
            </a:pPr>
            <a:r>
              <a:rPr lang="en-US" i="0" dirty="0">
                <a:solidFill>
                  <a:srgbClr val="313131"/>
                </a:solidFill>
                <a:effectLst/>
                <a:latin typeface="Times New Roman" panose="02020603050405020304" pitchFamily="18" charset="0"/>
                <a:cs typeface="Times New Roman" panose="02020603050405020304" pitchFamily="18" charset="0"/>
              </a:rPr>
              <a:t>- </a:t>
            </a:r>
            <a:r>
              <a:rPr lang="vi-VN" i="0" dirty="0">
                <a:solidFill>
                  <a:srgbClr val="313131"/>
                </a:solidFill>
                <a:effectLst/>
                <a:latin typeface="Times New Roman" panose="02020603050405020304" pitchFamily="18" charset="0"/>
                <a:cs typeface="Times New Roman" panose="02020603050405020304" pitchFamily="18" charset="0"/>
              </a:rPr>
              <a:t>Màu đỏ đậm biểu thị mối quan hệ tương quan âm mạnh (hệ số gần -1).</a:t>
            </a:r>
          </a:p>
          <a:p>
            <a:pPr algn="just">
              <a:lnSpc>
                <a:spcPct val="150000"/>
              </a:lnSpc>
            </a:pPr>
            <a:r>
              <a:rPr lang="en-US" i="0" dirty="0">
                <a:solidFill>
                  <a:srgbClr val="313131"/>
                </a:solidFill>
                <a:effectLst/>
                <a:latin typeface="Times New Roman" panose="02020603050405020304" pitchFamily="18" charset="0"/>
                <a:cs typeface="Times New Roman" panose="02020603050405020304" pitchFamily="18" charset="0"/>
              </a:rPr>
              <a:t>- </a:t>
            </a:r>
            <a:r>
              <a:rPr lang="vi-VN" i="0" dirty="0">
                <a:solidFill>
                  <a:srgbClr val="313131"/>
                </a:solidFill>
                <a:effectLst/>
                <a:latin typeface="Times New Roman" panose="02020603050405020304" pitchFamily="18" charset="0"/>
                <a:cs typeface="Times New Roman" panose="02020603050405020304" pitchFamily="18" charset="0"/>
              </a:rPr>
              <a:t>Màu xám hoặc màu trung tính biểu thị mối quan hệ yếu hoặc không có tương quan (hệ số gần 0).</a:t>
            </a:r>
            <a:endParaRPr lang="en-US" i="0" dirty="0">
              <a:solidFill>
                <a:srgbClr val="313131"/>
              </a:solidFill>
              <a:effectLst/>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0718B251-33C0-A716-0657-ED7E5B31FD70}"/>
              </a:ext>
            </a:extLst>
          </p:cNvPr>
          <p:cNvPicPr>
            <a:picLocks noChangeAspect="1"/>
          </p:cNvPicPr>
          <p:nvPr/>
        </p:nvPicPr>
        <p:blipFill>
          <a:blip r:embed="rId2"/>
          <a:stretch>
            <a:fillRect/>
          </a:stretch>
        </p:blipFill>
        <p:spPr>
          <a:xfrm>
            <a:off x="6719549" y="1970842"/>
            <a:ext cx="5101662" cy="4671919"/>
          </a:xfrm>
          <a:prstGeom prst="rect">
            <a:avLst/>
          </a:prstGeom>
        </p:spPr>
      </p:pic>
    </p:spTree>
    <p:extLst>
      <p:ext uri="{BB962C8B-B14F-4D97-AF65-F5344CB8AC3E}">
        <p14:creationId xmlns:p14="http://schemas.microsoft.com/office/powerpoint/2010/main" val="2338948331"/>
      </p:ext>
    </p:extLst>
  </p:cSld>
  <p:clrMapOvr>
    <a:masterClrMapping/>
  </p:clrMapOvr>
  <p:transition spd="slow">
    <p:push/>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0"/>
            <a:ext cx="12192000" cy="985421"/>
          </a:xfrm>
          <a:solidFill>
            <a:schemeClr val="accent4">
              <a:lumMod val="40000"/>
              <a:lumOff val="60000"/>
            </a:schemeClr>
          </a:solidFill>
        </p:spPr>
        <p:txBody>
          <a:bodyPr/>
          <a:lstStyle/>
          <a:p>
            <a:r>
              <a:rPr lang="en-US" dirty="0">
                <a:solidFill>
                  <a:srgbClr val="C00000"/>
                </a:solidFill>
                <a:latin typeface="Segoe UI Semibold"/>
                <a:cs typeface="Segoe UI Semibold"/>
              </a:rPr>
              <a:t>BIỂU ĐỒ HỆ SỐ TƯƠNG QUAN</a:t>
            </a:r>
            <a:endParaRPr lang="en-US" dirty="0">
              <a:solidFill>
                <a:srgbClr val="C00000"/>
              </a:solidFill>
            </a:endParaRPr>
          </a:p>
        </p:txBody>
      </p:sp>
      <p:sp>
        <p:nvSpPr>
          <p:cNvPr id="2" name="Slide Number Placeholder 1"/>
          <p:cNvSpPr>
            <a:spLocks noGrp="1"/>
          </p:cNvSpPr>
          <p:nvPr>
            <p:ph type="sldNum" sz="quarter" idx="4294967295"/>
          </p:nvPr>
        </p:nvSpPr>
        <p:spPr>
          <a:xfrm>
            <a:off x="9448800" y="6316663"/>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E1514C-5E56-4738-A1FF-4B1CFD2A3E36}" type="slidenum">
              <a:rPr kumimoji="0" lang="en-US" sz="1100" b="0" i="0" u="none" strike="noStrike" kern="1200" cap="none" spc="0" normalizeH="0" baseline="0" noProof="0" smtClean="0">
                <a:ln>
                  <a:noFill/>
                </a:ln>
                <a:solidFill>
                  <a:srgbClr val="0074AF"/>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100" b="0" i="0" u="none" strike="noStrike" kern="1200" cap="none" spc="0" normalizeH="0" baseline="0" noProof="0">
              <a:ln>
                <a:noFill/>
              </a:ln>
              <a:solidFill>
                <a:srgbClr val="0074AF"/>
              </a:solidFill>
              <a:effectLst/>
              <a:uLnTx/>
              <a:uFillTx/>
              <a:latin typeface="Segoe UI"/>
              <a:ea typeface="+mn-ea"/>
              <a:cs typeface="+mn-cs"/>
            </a:endParaRPr>
          </a:p>
        </p:txBody>
      </p:sp>
      <p:sp>
        <p:nvSpPr>
          <p:cNvPr id="7" name="TextBox 6">
            <a:extLst>
              <a:ext uri="{FF2B5EF4-FFF2-40B4-BE49-F238E27FC236}">
                <a16:creationId xmlns:a16="http://schemas.microsoft.com/office/drawing/2014/main" id="{B0517A80-36B8-BF76-49EE-C17D8F1B5597}"/>
              </a:ext>
            </a:extLst>
          </p:cNvPr>
          <p:cNvSpPr txBox="1"/>
          <p:nvPr/>
        </p:nvSpPr>
        <p:spPr>
          <a:xfrm>
            <a:off x="595184" y="1378837"/>
            <a:ext cx="5250729" cy="4589628"/>
          </a:xfrm>
          <a:prstGeom prst="rect">
            <a:avLst/>
          </a:prstGeom>
          <a:no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lnSpc>
                <a:spcPct val="150000"/>
              </a:lnSpc>
            </a:pPr>
            <a:r>
              <a:rPr lang="vi-VN" b="1" i="0" dirty="0">
                <a:solidFill>
                  <a:srgbClr val="313131"/>
                </a:solidFill>
                <a:effectLst/>
                <a:latin typeface="Times New Roman" panose="02020603050405020304" pitchFamily="18" charset="0"/>
                <a:cs typeface="Times New Roman" panose="02020603050405020304" pitchFamily="18" charset="0"/>
              </a:rPr>
              <a:t>2. Biểu đồ hệ số tương quan dạng hình tròn</a:t>
            </a:r>
          </a:p>
          <a:p>
            <a:pPr algn="just">
              <a:lnSpc>
                <a:spcPct val="150000"/>
              </a:lnSpc>
            </a:pPr>
            <a:r>
              <a:rPr lang="en-US" dirty="0">
                <a:solidFill>
                  <a:srgbClr val="313131"/>
                </a:solidFill>
                <a:latin typeface="Times New Roman" panose="02020603050405020304" pitchFamily="18" charset="0"/>
                <a:cs typeface="Times New Roman" panose="02020603050405020304" pitchFamily="18" charset="0"/>
              </a:rPr>
              <a:t>S</a:t>
            </a:r>
            <a:r>
              <a:rPr lang="vi-VN" i="0" dirty="0">
                <a:solidFill>
                  <a:srgbClr val="313131"/>
                </a:solidFill>
                <a:effectLst/>
                <a:latin typeface="Times New Roman" panose="02020603050405020304" pitchFamily="18" charset="0"/>
                <a:cs typeface="Times New Roman" panose="02020603050405020304" pitchFamily="18" charset="0"/>
              </a:rPr>
              <a:t>ử dụng các hình tròn thay cho ô vuông để biểu thị mức độ tương quan. Kích thước và màu sắc của mỗi hình tròn thể hiện độ mạnh và dấu của hệ số tương quan:</a:t>
            </a:r>
          </a:p>
          <a:p>
            <a:pPr algn="just">
              <a:lnSpc>
                <a:spcPct val="150000"/>
              </a:lnSpc>
            </a:pPr>
            <a:r>
              <a:rPr lang="en-US" i="0" dirty="0">
                <a:solidFill>
                  <a:srgbClr val="313131"/>
                </a:solidFill>
                <a:effectLst/>
                <a:latin typeface="Times New Roman" panose="02020603050405020304" pitchFamily="18" charset="0"/>
                <a:cs typeface="Times New Roman" panose="02020603050405020304" pitchFamily="18" charset="0"/>
              </a:rPr>
              <a:t>- </a:t>
            </a:r>
            <a:r>
              <a:rPr lang="vi-VN" i="0" dirty="0">
                <a:solidFill>
                  <a:srgbClr val="313131"/>
                </a:solidFill>
                <a:effectLst/>
                <a:latin typeface="Times New Roman" panose="02020603050405020304" pitchFamily="18" charset="0"/>
                <a:cs typeface="Times New Roman" panose="02020603050405020304" pitchFamily="18" charset="0"/>
              </a:rPr>
              <a:t>Kích thước lớn của hình tròn biểu thị mối quan hệ mạnh, trong khi kích thước nhỏ biểu thị mối quan hệ yếu.</a:t>
            </a:r>
          </a:p>
          <a:p>
            <a:pPr algn="just">
              <a:lnSpc>
                <a:spcPct val="150000"/>
              </a:lnSpc>
            </a:pPr>
            <a:r>
              <a:rPr lang="en-US" i="0" dirty="0">
                <a:solidFill>
                  <a:srgbClr val="313131"/>
                </a:solidFill>
                <a:effectLst/>
                <a:latin typeface="Times New Roman" panose="02020603050405020304" pitchFamily="18" charset="0"/>
                <a:cs typeface="Times New Roman" panose="02020603050405020304" pitchFamily="18" charset="0"/>
              </a:rPr>
              <a:t>- </a:t>
            </a:r>
            <a:r>
              <a:rPr lang="vi-VN" i="0" dirty="0">
                <a:solidFill>
                  <a:srgbClr val="313131"/>
                </a:solidFill>
                <a:effectLst/>
                <a:latin typeface="Times New Roman" panose="02020603050405020304" pitchFamily="18" charset="0"/>
                <a:cs typeface="Times New Roman" panose="02020603050405020304" pitchFamily="18" charset="0"/>
              </a:rPr>
              <a:t>Màu xanh dương thường biểu thị mối quan hệ tương quan dương, còn màu đỏ biểu thị mối quan hệ tương quan âm.</a:t>
            </a:r>
            <a:endParaRPr lang="en-US" i="0" dirty="0">
              <a:solidFill>
                <a:srgbClr val="313131"/>
              </a:solidFill>
              <a:effectLst/>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84B2D816-64D6-68D7-39FC-0F8AC2003F1B}"/>
              </a:ext>
            </a:extLst>
          </p:cNvPr>
          <p:cNvPicPr>
            <a:picLocks noChangeAspect="1"/>
          </p:cNvPicPr>
          <p:nvPr/>
        </p:nvPicPr>
        <p:blipFill>
          <a:blip r:embed="rId2"/>
          <a:stretch>
            <a:fillRect/>
          </a:stretch>
        </p:blipFill>
        <p:spPr>
          <a:xfrm>
            <a:off x="6398972" y="1234170"/>
            <a:ext cx="5620551" cy="4940483"/>
          </a:xfrm>
          <a:prstGeom prst="rect">
            <a:avLst/>
          </a:prstGeom>
        </p:spPr>
      </p:pic>
    </p:spTree>
    <p:extLst>
      <p:ext uri="{BB962C8B-B14F-4D97-AF65-F5344CB8AC3E}">
        <p14:creationId xmlns:p14="http://schemas.microsoft.com/office/powerpoint/2010/main" val="918960451"/>
      </p:ext>
    </p:extLst>
  </p:cSld>
  <p:clrMapOvr>
    <a:masterClrMapping/>
  </p:clrMapOvr>
  <p:transition spd="slow">
    <p:push/>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AA7A2A7-4320-47B5-A8A6-E8299EF5418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E1514C-5E56-4738-A1FF-4B1CFD2A3E36}" type="slidenum">
              <a:rPr kumimoji="0" lang="en-US" sz="1100" b="0" i="0" u="none" strike="noStrike" kern="1200" cap="none" spc="0" normalizeH="0" baseline="0" noProof="0" smtClean="0">
                <a:ln>
                  <a:noFill/>
                </a:ln>
                <a:solidFill>
                  <a:srgbClr val="0074AF"/>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100" b="0" i="0" u="none" strike="noStrike" kern="1200" cap="none" spc="0" normalizeH="0" baseline="0" noProof="0">
              <a:ln>
                <a:noFill/>
              </a:ln>
              <a:solidFill>
                <a:srgbClr val="0074AF"/>
              </a:solidFill>
              <a:effectLst/>
              <a:uLnTx/>
              <a:uFillTx/>
              <a:latin typeface="Segoe UI"/>
              <a:ea typeface="+mn-ea"/>
              <a:cs typeface="+mn-cs"/>
            </a:endParaRPr>
          </a:p>
        </p:txBody>
      </p:sp>
      <p:pic>
        <p:nvPicPr>
          <p:cNvPr id="1026" name="Picture 2" descr="Free Circuit Board Conductor Tracks photo and picture">
            <a:extLst>
              <a:ext uri="{FF2B5EF4-FFF2-40B4-BE49-F238E27FC236}">
                <a16:creationId xmlns:a16="http://schemas.microsoft.com/office/drawing/2014/main" id="{0837835C-9C84-43A1-BF3C-3FBC15FD4BC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 t="5409" r="-25" b="3552"/>
          <a:stretch/>
        </p:blipFill>
        <p:spPr bwMode="auto">
          <a:xfrm>
            <a:off x="-3082" y="-34730"/>
            <a:ext cx="12195082" cy="739622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A698CEC5-EDCC-419F-AC28-0E65D8069E2B}"/>
              </a:ext>
            </a:extLst>
          </p:cNvPr>
          <p:cNvSpPr/>
          <p:nvPr/>
        </p:nvSpPr>
        <p:spPr>
          <a:xfrm>
            <a:off x="0" y="1778694"/>
            <a:ext cx="12192000" cy="3300612"/>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lIns="91440" tIns="45720" rIns="91440" bIns="45720" rtlCol="0" anchor="ct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4800" b="1" i="0" u="none" strike="noStrike" kern="1200" cap="none" spc="0" normalizeH="0" baseline="0" noProof="0" dirty="0">
                <a:ln w="12700" cmpd="sng">
                  <a:solidFill>
                    <a:srgbClr val="FFC000"/>
                  </a:solidFill>
                  <a:prstDash val="solid"/>
                </a:ln>
                <a:gradFill>
                  <a:gsLst>
                    <a:gs pos="0">
                      <a:srgbClr val="FFC000"/>
                    </a:gs>
                    <a:gs pos="4000">
                      <a:srgbClr val="FFC000">
                        <a:lumMod val="60000"/>
                        <a:lumOff val="40000"/>
                      </a:srgbClr>
                    </a:gs>
                    <a:gs pos="87000">
                      <a:srgbClr val="FFC000">
                        <a:lumMod val="20000"/>
                        <a:lumOff val="80000"/>
                      </a:srgbClr>
                    </a:gs>
                  </a:gsLst>
                  <a:lin ang="5400000"/>
                </a:gradFill>
                <a:effectLst>
                  <a:glow rad="139700">
                    <a:srgbClr val="004568">
                      <a:satMod val="175000"/>
                      <a:alpha val="40000"/>
                    </a:srgbClr>
                  </a:glow>
                </a:effectLst>
                <a:uLnTx/>
                <a:uFillTx/>
                <a:latin typeface="segoe ui semibold"/>
                <a:ea typeface="+mn-ea"/>
                <a:cs typeface="segoe ui semibold"/>
              </a:rPr>
              <a:t>BÀI THỰC HÀNH 4: </a:t>
            </a:r>
            <a:endParaRPr kumimoji="0" lang="en-US" sz="1800" b="1" i="0" u="none" strike="noStrike" kern="1200" cap="none" spc="0" normalizeH="0" baseline="0" noProof="0" dirty="0">
              <a:ln w="12700" cmpd="sng">
                <a:solidFill>
                  <a:srgbClr val="FFC000"/>
                </a:solidFill>
                <a:prstDash val="solid"/>
              </a:ln>
              <a:gradFill>
                <a:gsLst>
                  <a:gs pos="0">
                    <a:srgbClr val="FFC000"/>
                  </a:gs>
                  <a:gs pos="4000">
                    <a:srgbClr val="FFC000">
                      <a:lumMod val="60000"/>
                      <a:lumOff val="40000"/>
                    </a:srgbClr>
                  </a:gs>
                  <a:gs pos="87000">
                    <a:srgbClr val="FFC000">
                      <a:lumMod val="20000"/>
                      <a:lumOff val="80000"/>
                    </a:srgbClr>
                  </a:gs>
                </a:gsLst>
                <a:lin ang="5400000"/>
              </a:gradFill>
              <a:effectLst>
                <a:glow rad="139700">
                  <a:srgbClr val="004568">
                    <a:satMod val="175000"/>
                    <a:alpha val="40000"/>
                  </a:srgbClr>
                </a:glow>
              </a:effectLst>
              <a:uLnTx/>
              <a:uFillTx/>
              <a:latin typeface="Segoe UI"/>
              <a:ea typeface="+mn-ea"/>
              <a:cs typeface="Segoe UI"/>
            </a:endParaRPr>
          </a:p>
          <a:p>
            <a:pPr marL="0" marR="0" lvl="0" indent="0" algn="ctr" defTabSz="914400" rtl="0" eaLnBrk="1" fontAlgn="auto" latinLnBrk="0" hangingPunct="1">
              <a:lnSpc>
                <a:spcPct val="150000"/>
              </a:lnSpc>
              <a:spcBef>
                <a:spcPts val="0"/>
              </a:spcBef>
              <a:spcAft>
                <a:spcPts val="0"/>
              </a:spcAft>
              <a:buClrTx/>
              <a:buSzTx/>
              <a:buFontTx/>
              <a:buNone/>
              <a:tabLst/>
              <a:defRPr/>
            </a:pPr>
            <a:r>
              <a:rPr lang="en-US" sz="4800" b="1" dirty="0">
                <a:ln w="12700" cmpd="sng">
                  <a:solidFill>
                    <a:srgbClr val="FFC000"/>
                  </a:solidFill>
                  <a:prstDash val="solid"/>
                </a:ln>
                <a:gradFill>
                  <a:gsLst>
                    <a:gs pos="0">
                      <a:srgbClr val="FFC000"/>
                    </a:gs>
                    <a:gs pos="4000">
                      <a:srgbClr val="FFC000">
                        <a:lumMod val="60000"/>
                        <a:lumOff val="40000"/>
                      </a:srgbClr>
                    </a:gs>
                    <a:gs pos="87000">
                      <a:srgbClr val="FFC000">
                        <a:lumMod val="20000"/>
                        <a:lumOff val="80000"/>
                      </a:srgbClr>
                    </a:gs>
                  </a:gsLst>
                  <a:lin ang="5400000"/>
                </a:gradFill>
                <a:effectLst>
                  <a:glow rad="139700">
                    <a:srgbClr val="004568">
                      <a:satMod val="175000"/>
                      <a:alpha val="40000"/>
                    </a:srgbClr>
                  </a:glow>
                </a:effectLst>
                <a:latin typeface="Segoe UI Semibold"/>
                <a:cs typeface="Segoe UI Semibold"/>
              </a:rPr>
              <a:t>TRỰC QUAN HÓA MỐI LIÊN HỆ CỦA HAI HOẶC NHIỀU BIẾN</a:t>
            </a:r>
            <a:endParaRPr kumimoji="0" lang="en-US" sz="4800" b="1" i="0" u="none" strike="noStrike" kern="1200" cap="none" spc="0" normalizeH="0" baseline="0" noProof="0" dirty="0">
              <a:ln w="12700" cmpd="sng">
                <a:solidFill>
                  <a:srgbClr val="FFC000"/>
                </a:solidFill>
                <a:prstDash val="solid"/>
              </a:ln>
              <a:gradFill>
                <a:gsLst>
                  <a:gs pos="0">
                    <a:srgbClr val="FFC000"/>
                  </a:gs>
                  <a:gs pos="4000">
                    <a:srgbClr val="FFC000">
                      <a:lumMod val="60000"/>
                      <a:lumOff val="40000"/>
                    </a:srgbClr>
                  </a:gs>
                  <a:gs pos="87000">
                    <a:srgbClr val="FFC000">
                      <a:lumMod val="20000"/>
                      <a:lumOff val="80000"/>
                    </a:srgbClr>
                  </a:gs>
                </a:gsLst>
                <a:lin ang="5400000"/>
              </a:gradFill>
              <a:effectLst>
                <a:glow rad="139700">
                  <a:srgbClr val="004568">
                    <a:satMod val="175000"/>
                    <a:alpha val="40000"/>
                  </a:srgbClr>
                </a:glow>
              </a:effectLst>
              <a:uLnTx/>
              <a:uFillTx/>
              <a:latin typeface="Segoe UI Semibold"/>
              <a:ea typeface="+mn-ea"/>
              <a:cs typeface="Segoe UI Semibold"/>
            </a:endParaRPr>
          </a:p>
        </p:txBody>
      </p:sp>
    </p:spTree>
    <p:extLst>
      <p:ext uri="{BB962C8B-B14F-4D97-AF65-F5344CB8AC3E}">
        <p14:creationId xmlns:p14="http://schemas.microsoft.com/office/powerpoint/2010/main" val="572000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2000"/>
                                        <p:tgtEl>
                                          <p:spTgt spid="2"/>
                                        </p:tgtEl>
                                      </p:cBhvr>
                                    </p:animEffect>
                                  </p:childTnLst>
                                </p:cTn>
                              </p:par>
                              <p:par>
                                <p:cTn id="8" presetID="21" presetClass="entr" presetSubtype="1" fill="hold" nodeType="withEffect">
                                  <p:stCondLst>
                                    <p:cond delay="0"/>
                                  </p:stCondLst>
                                  <p:childTnLst>
                                    <p:set>
                                      <p:cBhvr>
                                        <p:cTn id="9" dur="1" fill="hold">
                                          <p:stCondLst>
                                            <p:cond delay="0"/>
                                          </p:stCondLst>
                                        </p:cTn>
                                        <p:tgtEl>
                                          <p:spTgt spid="1026"/>
                                        </p:tgtEl>
                                        <p:attrNameLst>
                                          <p:attrName>style.visibility</p:attrName>
                                        </p:attrNameLst>
                                      </p:cBhvr>
                                      <p:to>
                                        <p:strVal val="visible"/>
                                      </p:to>
                                    </p:set>
                                    <p:animEffect transition="in" filter="wheel(1)">
                                      <p:cBhvr>
                                        <p:cTn id="10" dur="2000"/>
                                        <p:tgtEl>
                                          <p:spTgt spid="1026"/>
                                        </p:tgtEl>
                                      </p:cBhvr>
                                    </p:animEffect>
                                  </p:childTnLst>
                                </p:cTn>
                              </p:par>
                              <p:par>
                                <p:cTn id="11" presetID="21" presetClass="entr" presetSubtype="1"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wheel(1)">
                                      <p:cBhvr>
                                        <p:cTn id="13"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0"/>
            <a:ext cx="12192000" cy="985421"/>
          </a:xfrm>
          <a:solidFill>
            <a:schemeClr val="accent4">
              <a:lumMod val="40000"/>
              <a:lumOff val="60000"/>
            </a:schemeClr>
          </a:solidFill>
        </p:spPr>
        <p:txBody>
          <a:bodyPr/>
          <a:lstStyle/>
          <a:p>
            <a:r>
              <a:rPr lang="en-US" dirty="0">
                <a:solidFill>
                  <a:srgbClr val="C00000"/>
                </a:solidFill>
                <a:latin typeface="Segoe UI Semibold"/>
                <a:cs typeface="Segoe UI Semibold"/>
              </a:rPr>
              <a:t>BIỂU ĐỒ HỆ SỐ TƯƠNG QUAN</a:t>
            </a:r>
            <a:endParaRPr lang="en-US" dirty="0">
              <a:solidFill>
                <a:srgbClr val="C00000"/>
              </a:solidFill>
            </a:endParaRPr>
          </a:p>
        </p:txBody>
      </p:sp>
      <p:sp>
        <p:nvSpPr>
          <p:cNvPr id="2" name="Slide Number Placeholder 1"/>
          <p:cNvSpPr>
            <a:spLocks noGrp="1"/>
          </p:cNvSpPr>
          <p:nvPr>
            <p:ph type="sldNum" sz="quarter" idx="4294967295"/>
          </p:nvPr>
        </p:nvSpPr>
        <p:spPr>
          <a:xfrm>
            <a:off x="9448800" y="6316663"/>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E1514C-5E56-4738-A1FF-4B1CFD2A3E36}" type="slidenum">
              <a:rPr kumimoji="0" lang="en-US" sz="1100" b="0" i="0" u="none" strike="noStrike" kern="1200" cap="none" spc="0" normalizeH="0" baseline="0" noProof="0" smtClean="0">
                <a:ln>
                  <a:noFill/>
                </a:ln>
                <a:solidFill>
                  <a:srgbClr val="0074AF"/>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100" b="0" i="0" u="none" strike="noStrike" kern="1200" cap="none" spc="0" normalizeH="0" baseline="0" noProof="0">
              <a:ln>
                <a:noFill/>
              </a:ln>
              <a:solidFill>
                <a:srgbClr val="0074AF"/>
              </a:solidFill>
              <a:effectLst/>
              <a:uLnTx/>
              <a:uFillTx/>
              <a:latin typeface="Segoe UI"/>
              <a:ea typeface="+mn-ea"/>
              <a:cs typeface="+mn-cs"/>
            </a:endParaRPr>
          </a:p>
        </p:txBody>
      </p:sp>
      <p:sp>
        <p:nvSpPr>
          <p:cNvPr id="9" name="Flowchart: Process 8">
            <a:extLst>
              <a:ext uri="{FF2B5EF4-FFF2-40B4-BE49-F238E27FC236}">
                <a16:creationId xmlns:a16="http://schemas.microsoft.com/office/drawing/2014/main" id="{76D67DF7-2610-4D12-A2E5-EBDF5D87921D}"/>
              </a:ext>
            </a:extLst>
          </p:cNvPr>
          <p:cNvSpPr/>
          <p:nvPr/>
        </p:nvSpPr>
        <p:spPr>
          <a:xfrm>
            <a:off x="98088" y="1310127"/>
            <a:ext cx="2324601" cy="876895"/>
          </a:xfrm>
          <a:prstGeom prst="flowChartProcess">
            <a:avLst/>
          </a:prstGeom>
          <a:solidFill>
            <a:srgbClr val="D9D9FF"/>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dirty="0">
                <a:solidFill>
                  <a:srgbClr val="FF0000"/>
                </a:solidFill>
                <a:latin typeface="Times New Roman"/>
                <a:cs typeface="Times New Roman"/>
              </a:rPr>
              <a:t>Import file </a:t>
            </a:r>
            <a:r>
              <a:rPr lang="en-US" dirty="0" err="1">
                <a:solidFill>
                  <a:srgbClr val="FF0000"/>
                </a:solidFill>
                <a:latin typeface="Times New Roman"/>
                <a:cs typeface="Times New Roman"/>
              </a:rPr>
              <a:t>dữ</a:t>
            </a:r>
            <a:r>
              <a:rPr lang="en-US" dirty="0">
                <a:solidFill>
                  <a:srgbClr val="FF0000"/>
                </a:solidFill>
                <a:latin typeface="Times New Roman"/>
                <a:cs typeface="Times New Roman"/>
              </a:rPr>
              <a:t> </a:t>
            </a:r>
            <a:r>
              <a:rPr lang="en-US" dirty="0" err="1">
                <a:solidFill>
                  <a:srgbClr val="FF0000"/>
                </a:solidFill>
                <a:latin typeface="Times New Roman"/>
                <a:cs typeface="Times New Roman"/>
              </a:rPr>
              <a:t>liệu</a:t>
            </a:r>
            <a:r>
              <a:rPr lang="en-US" dirty="0">
                <a:solidFill>
                  <a:srgbClr val="FF0000"/>
                </a:solidFill>
                <a:latin typeface="Times New Roman"/>
                <a:cs typeface="Times New Roman"/>
              </a:rPr>
              <a:t>: forensic_glass.csv </a:t>
            </a:r>
            <a:r>
              <a:rPr lang="en-US" dirty="0" err="1">
                <a:solidFill>
                  <a:srgbClr val="FF0000"/>
                </a:solidFill>
                <a:latin typeface="Times New Roman"/>
                <a:cs typeface="Times New Roman"/>
              </a:rPr>
              <a:t>vào</a:t>
            </a:r>
            <a:r>
              <a:rPr lang="en-US" dirty="0">
                <a:solidFill>
                  <a:srgbClr val="FF0000"/>
                </a:solidFill>
                <a:latin typeface="Times New Roman"/>
                <a:cs typeface="Times New Roman"/>
              </a:rPr>
              <a:t> Power BI</a:t>
            </a:r>
          </a:p>
        </p:txBody>
      </p:sp>
      <p:sp>
        <p:nvSpPr>
          <p:cNvPr id="10" name="Arrow: Right 9">
            <a:extLst>
              <a:ext uri="{FF2B5EF4-FFF2-40B4-BE49-F238E27FC236}">
                <a16:creationId xmlns:a16="http://schemas.microsoft.com/office/drawing/2014/main" id="{1DF22462-61A2-4196-A77F-EA7A83858302}"/>
              </a:ext>
            </a:extLst>
          </p:cNvPr>
          <p:cNvSpPr/>
          <p:nvPr/>
        </p:nvSpPr>
        <p:spPr>
          <a:xfrm rot="5400000">
            <a:off x="1100435" y="2347132"/>
            <a:ext cx="319904" cy="53288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1" name="Flowchart: Process 10">
            <a:extLst>
              <a:ext uri="{FF2B5EF4-FFF2-40B4-BE49-F238E27FC236}">
                <a16:creationId xmlns:a16="http://schemas.microsoft.com/office/drawing/2014/main" id="{32E31B88-3B65-4B74-B311-E9690A1ADAC1}"/>
              </a:ext>
            </a:extLst>
          </p:cNvPr>
          <p:cNvSpPr/>
          <p:nvPr/>
        </p:nvSpPr>
        <p:spPr>
          <a:xfrm>
            <a:off x="98088" y="3040123"/>
            <a:ext cx="2324601" cy="876895"/>
          </a:xfrm>
          <a:prstGeom prst="flowChartProcess">
            <a:avLst/>
          </a:prstGeom>
          <a:solidFill>
            <a:srgbClr val="D9D9FF"/>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dirty="0">
                <a:solidFill>
                  <a:srgbClr val="FF0000"/>
                </a:solidFill>
                <a:latin typeface="Times New Roman"/>
                <a:cs typeface="Times New Roman"/>
              </a:rPr>
              <a:t>Click </a:t>
            </a:r>
            <a:r>
              <a:rPr lang="en-US" dirty="0" err="1">
                <a:solidFill>
                  <a:srgbClr val="FF0000"/>
                </a:solidFill>
                <a:latin typeface="Times New Roman"/>
                <a:cs typeface="Times New Roman"/>
              </a:rPr>
              <a:t>biểu</a:t>
            </a:r>
            <a:r>
              <a:rPr lang="en-US" dirty="0">
                <a:solidFill>
                  <a:srgbClr val="FF0000"/>
                </a:solidFill>
                <a:latin typeface="Times New Roman"/>
                <a:cs typeface="Times New Roman"/>
              </a:rPr>
              <a:t> </a:t>
            </a:r>
            <a:r>
              <a:rPr lang="en-US" dirty="0" err="1">
                <a:solidFill>
                  <a:srgbClr val="FF0000"/>
                </a:solidFill>
                <a:latin typeface="Times New Roman"/>
                <a:cs typeface="Times New Roman"/>
              </a:rPr>
              <a:t>tượng</a:t>
            </a:r>
            <a:r>
              <a:rPr lang="en-US" dirty="0">
                <a:solidFill>
                  <a:srgbClr val="FF0000"/>
                </a:solidFill>
                <a:latin typeface="Times New Roman"/>
                <a:cs typeface="Times New Roman"/>
              </a:rPr>
              <a:t> R script visual </a:t>
            </a:r>
            <a:r>
              <a:rPr lang="en-US" dirty="0" err="1">
                <a:solidFill>
                  <a:srgbClr val="FF0000"/>
                </a:solidFill>
                <a:latin typeface="Times New Roman"/>
                <a:cs typeface="Times New Roman"/>
              </a:rPr>
              <a:t>trong</a:t>
            </a:r>
            <a:r>
              <a:rPr lang="en-US" dirty="0">
                <a:solidFill>
                  <a:srgbClr val="FF0000"/>
                </a:solidFill>
                <a:latin typeface="Times New Roman"/>
                <a:cs typeface="Times New Roman"/>
              </a:rPr>
              <a:t> </a:t>
            </a:r>
            <a:r>
              <a:rPr lang="en-US" dirty="0" err="1">
                <a:solidFill>
                  <a:srgbClr val="FF0000"/>
                </a:solidFill>
                <a:latin typeface="Times New Roman"/>
                <a:cs typeface="Times New Roman"/>
              </a:rPr>
              <a:t>Visualzations</a:t>
            </a:r>
            <a:r>
              <a:rPr lang="en-US" dirty="0">
                <a:solidFill>
                  <a:srgbClr val="FF0000"/>
                </a:solidFill>
                <a:latin typeface="Times New Roman"/>
                <a:cs typeface="Times New Roman"/>
              </a:rPr>
              <a:t> pane</a:t>
            </a:r>
          </a:p>
        </p:txBody>
      </p:sp>
      <p:sp>
        <p:nvSpPr>
          <p:cNvPr id="12" name="Flowchart: Process 11">
            <a:extLst>
              <a:ext uri="{FF2B5EF4-FFF2-40B4-BE49-F238E27FC236}">
                <a16:creationId xmlns:a16="http://schemas.microsoft.com/office/drawing/2014/main" id="{E443DFC7-F2F0-491B-AA42-2B93281EB31C}"/>
              </a:ext>
            </a:extLst>
          </p:cNvPr>
          <p:cNvSpPr/>
          <p:nvPr/>
        </p:nvSpPr>
        <p:spPr>
          <a:xfrm>
            <a:off x="98088" y="4603623"/>
            <a:ext cx="2324601" cy="876895"/>
          </a:xfrm>
          <a:prstGeom prst="flowChartProcess">
            <a:avLst/>
          </a:prstGeom>
          <a:solidFill>
            <a:srgbClr val="D9D9FF"/>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dirty="0" err="1">
                <a:solidFill>
                  <a:srgbClr val="FF0000"/>
                </a:solidFill>
                <a:latin typeface="Times New Roman"/>
                <a:cs typeface="Times New Roman"/>
              </a:rPr>
              <a:t>Kéo</a:t>
            </a:r>
            <a:r>
              <a:rPr lang="en-US" dirty="0">
                <a:solidFill>
                  <a:srgbClr val="FF0000"/>
                </a:solidFill>
                <a:latin typeface="Times New Roman"/>
                <a:cs typeface="Times New Roman"/>
              </a:rPr>
              <a:t>/ click </a:t>
            </a:r>
            <a:r>
              <a:rPr lang="en-US" dirty="0" err="1">
                <a:solidFill>
                  <a:srgbClr val="FF0000"/>
                </a:solidFill>
                <a:latin typeface="Times New Roman"/>
                <a:cs typeface="Times New Roman"/>
              </a:rPr>
              <a:t>chọn</a:t>
            </a:r>
            <a:r>
              <a:rPr lang="en-US" dirty="0">
                <a:solidFill>
                  <a:srgbClr val="FF0000"/>
                </a:solidFill>
                <a:latin typeface="Times New Roman"/>
                <a:cs typeface="Times New Roman"/>
              </a:rPr>
              <a:t> </a:t>
            </a:r>
            <a:r>
              <a:rPr lang="en-US" dirty="0" err="1">
                <a:solidFill>
                  <a:srgbClr val="FF0000"/>
                </a:solidFill>
                <a:latin typeface="Times New Roman"/>
                <a:cs typeface="Times New Roman"/>
              </a:rPr>
              <a:t>tất</a:t>
            </a:r>
            <a:r>
              <a:rPr lang="en-US" dirty="0">
                <a:solidFill>
                  <a:srgbClr val="FF0000"/>
                </a:solidFill>
                <a:latin typeface="Times New Roman"/>
                <a:cs typeface="Times New Roman"/>
              </a:rPr>
              <a:t> </a:t>
            </a:r>
            <a:r>
              <a:rPr lang="en-US" dirty="0" err="1">
                <a:solidFill>
                  <a:srgbClr val="FF0000"/>
                </a:solidFill>
                <a:latin typeface="Times New Roman"/>
                <a:cs typeface="Times New Roman"/>
              </a:rPr>
              <a:t>cả</a:t>
            </a:r>
            <a:r>
              <a:rPr lang="en-US" dirty="0">
                <a:solidFill>
                  <a:srgbClr val="FF0000"/>
                </a:solidFill>
                <a:latin typeface="Times New Roman"/>
                <a:cs typeface="Times New Roman"/>
              </a:rPr>
              <a:t> </a:t>
            </a:r>
            <a:r>
              <a:rPr lang="en-US" dirty="0" err="1">
                <a:solidFill>
                  <a:srgbClr val="FF0000"/>
                </a:solidFill>
                <a:latin typeface="Times New Roman"/>
                <a:cs typeface="Times New Roman"/>
              </a:rPr>
              <a:t>các</a:t>
            </a:r>
            <a:r>
              <a:rPr lang="en-US" dirty="0">
                <a:solidFill>
                  <a:srgbClr val="FF0000"/>
                </a:solidFill>
                <a:latin typeface="Times New Roman"/>
                <a:cs typeface="Times New Roman"/>
              </a:rPr>
              <a:t> </a:t>
            </a:r>
            <a:r>
              <a:rPr lang="en-US" dirty="0" err="1">
                <a:solidFill>
                  <a:srgbClr val="FF0000"/>
                </a:solidFill>
                <a:latin typeface="Times New Roman"/>
                <a:cs typeface="Times New Roman"/>
              </a:rPr>
              <a:t>cột</a:t>
            </a:r>
            <a:r>
              <a:rPr lang="en-US" dirty="0">
                <a:solidFill>
                  <a:srgbClr val="FF0000"/>
                </a:solidFill>
                <a:latin typeface="Times New Roman"/>
                <a:cs typeface="Times New Roman"/>
              </a:rPr>
              <a:t> </a:t>
            </a:r>
            <a:r>
              <a:rPr lang="en-US" dirty="0" err="1">
                <a:solidFill>
                  <a:srgbClr val="FF0000"/>
                </a:solidFill>
                <a:latin typeface="Times New Roman"/>
                <a:cs typeface="Times New Roman"/>
              </a:rPr>
              <a:t>trong</a:t>
            </a:r>
            <a:r>
              <a:rPr lang="en-US" dirty="0">
                <a:solidFill>
                  <a:srgbClr val="FF0000"/>
                </a:solidFill>
                <a:latin typeface="Times New Roman"/>
                <a:cs typeface="Times New Roman"/>
              </a:rPr>
              <a:t> </a:t>
            </a:r>
            <a:r>
              <a:rPr lang="en-US" dirty="0" err="1">
                <a:solidFill>
                  <a:srgbClr val="FF0000"/>
                </a:solidFill>
                <a:latin typeface="Times New Roman"/>
                <a:cs typeface="Times New Roman"/>
              </a:rPr>
              <a:t>dữ</a:t>
            </a:r>
            <a:r>
              <a:rPr lang="en-US" dirty="0">
                <a:solidFill>
                  <a:srgbClr val="FF0000"/>
                </a:solidFill>
                <a:latin typeface="Times New Roman"/>
                <a:cs typeface="Times New Roman"/>
              </a:rPr>
              <a:t> </a:t>
            </a:r>
            <a:r>
              <a:rPr lang="en-US" dirty="0" err="1">
                <a:solidFill>
                  <a:srgbClr val="FF0000"/>
                </a:solidFill>
                <a:latin typeface="Times New Roman"/>
                <a:cs typeface="Times New Roman"/>
              </a:rPr>
              <a:t>liệu</a:t>
            </a:r>
            <a:r>
              <a:rPr lang="en-US" dirty="0">
                <a:solidFill>
                  <a:srgbClr val="FF0000"/>
                </a:solidFill>
                <a:latin typeface="Times New Roman"/>
                <a:cs typeface="Times New Roman"/>
              </a:rPr>
              <a:t> </a:t>
            </a:r>
            <a:r>
              <a:rPr lang="en-US" dirty="0" err="1">
                <a:solidFill>
                  <a:srgbClr val="FF0000"/>
                </a:solidFill>
                <a:latin typeface="Times New Roman"/>
                <a:cs typeface="Times New Roman"/>
              </a:rPr>
              <a:t>trên</a:t>
            </a:r>
            <a:r>
              <a:rPr lang="en-US" dirty="0">
                <a:solidFill>
                  <a:srgbClr val="FF0000"/>
                </a:solidFill>
                <a:latin typeface="Times New Roman"/>
                <a:cs typeface="Times New Roman"/>
              </a:rPr>
              <a:t> </a:t>
            </a:r>
            <a:r>
              <a:rPr lang="en-US" dirty="0" err="1">
                <a:solidFill>
                  <a:srgbClr val="FF0000"/>
                </a:solidFill>
                <a:latin typeface="Times New Roman"/>
                <a:cs typeface="Times New Roman"/>
              </a:rPr>
              <a:t>vào</a:t>
            </a:r>
            <a:r>
              <a:rPr lang="en-US" dirty="0">
                <a:solidFill>
                  <a:srgbClr val="FF0000"/>
                </a:solidFill>
                <a:latin typeface="Times New Roman"/>
                <a:cs typeface="Times New Roman"/>
              </a:rPr>
              <a:t> </a:t>
            </a:r>
            <a:r>
              <a:rPr lang="en-US" dirty="0" err="1">
                <a:solidFill>
                  <a:srgbClr val="FF0000"/>
                </a:solidFill>
                <a:latin typeface="Times New Roman"/>
                <a:cs typeface="Times New Roman"/>
              </a:rPr>
              <a:t>mục</a:t>
            </a:r>
            <a:r>
              <a:rPr lang="en-US" dirty="0">
                <a:solidFill>
                  <a:srgbClr val="FF0000"/>
                </a:solidFill>
                <a:latin typeface="Times New Roman"/>
                <a:cs typeface="Times New Roman"/>
              </a:rPr>
              <a:t> Values</a:t>
            </a:r>
          </a:p>
        </p:txBody>
      </p:sp>
      <p:grpSp>
        <p:nvGrpSpPr>
          <p:cNvPr id="13" name="Group 12">
            <a:extLst>
              <a:ext uri="{FF2B5EF4-FFF2-40B4-BE49-F238E27FC236}">
                <a16:creationId xmlns:a16="http://schemas.microsoft.com/office/drawing/2014/main" id="{48A7E5E6-381A-4C87-88D0-0330C9D1F3CA}"/>
              </a:ext>
            </a:extLst>
          </p:cNvPr>
          <p:cNvGrpSpPr/>
          <p:nvPr/>
        </p:nvGrpSpPr>
        <p:grpSpPr>
          <a:xfrm>
            <a:off x="2554587" y="1055600"/>
            <a:ext cx="3091991" cy="5465709"/>
            <a:chOff x="3902696" y="1055600"/>
            <a:chExt cx="3091991" cy="5465709"/>
          </a:xfrm>
        </p:grpSpPr>
        <p:pic>
          <p:nvPicPr>
            <p:cNvPr id="5" name="Picture 4">
              <a:extLst>
                <a:ext uri="{FF2B5EF4-FFF2-40B4-BE49-F238E27FC236}">
                  <a16:creationId xmlns:a16="http://schemas.microsoft.com/office/drawing/2014/main" id="{799B6340-B2B5-4A75-BDAB-89A120AC4B00}"/>
                </a:ext>
              </a:extLst>
            </p:cNvPr>
            <p:cNvPicPr>
              <a:picLocks noChangeAspect="1"/>
            </p:cNvPicPr>
            <p:nvPr/>
          </p:nvPicPr>
          <p:blipFill>
            <a:blip r:embed="rId2"/>
            <a:stretch>
              <a:fillRect/>
            </a:stretch>
          </p:blipFill>
          <p:spPr>
            <a:xfrm>
              <a:off x="3902696" y="1055600"/>
              <a:ext cx="3091991" cy="5465709"/>
            </a:xfrm>
            <a:prstGeom prst="rect">
              <a:avLst/>
            </a:prstGeom>
          </p:spPr>
        </p:pic>
        <p:sp>
          <p:nvSpPr>
            <p:cNvPr id="7" name="Rectangle 6">
              <a:extLst>
                <a:ext uri="{FF2B5EF4-FFF2-40B4-BE49-F238E27FC236}">
                  <a16:creationId xmlns:a16="http://schemas.microsoft.com/office/drawing/2014/main" id="{DD23278E-CDEF-49C8-9FC7-D1DF3DF2E736}"/>
                </a:ext>
              </a:extLst>
            </p:cNvPr>
            <p:cNvSpPr/>
            <p:nvPr/>
          </p:nvSpPr>
          <p:spPr>
            <a:xfrm>
              <a:off x="5137608" y="2922309"/>
              <a:ext cx="273377" cy="26395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Arrow: Right 13">
            <a:extLst>
              <a:ext uri="{FF2B5EF4-FFF2-40B4-BE49-F238E27FC236}">
                <a16:creationId xmlns:a16="http://schemas.microsoft.com/office/drawing/2014/main" id="{54DE8A09-3573-418F-B468-F2A8E5BD161A}"/>
              </a:ext>
            </a:extLst>
          </p:cNvPr>
          <p:cNvSpPr/>
          <p:nvPr/>
        </p:nvSpPr>
        <p:spPr>
          <a:xfrm rot="5400000">
            <a:off x="1100434" y="4006151"/>
            <a:ext cx="319904" cy="53288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6" name="TextBox 15">
            <a:extLst>
              <a:ext uri="{FF2B5EF4-FFF2-40B4-BE49-F238E27FC236}">
                <a16:creationId xmlns:a16="http://schemas.microsoft.com/office/drawing/2014/main" id="{947183FE-2F5E-46B1-BEF6-8E935CF2ABAD}"/>
              </a:ext>
            </a:extLst>
          </p:cNvPr>
          <p:cNvSpPr txBox="1"/>
          <p:nvPr/>
        </p:nvSpPr>
        <p:spPr>
          <a:xfrm>
            <a:off x="5904244" y="2359045"/>
            <a:ext cx="6067797" cy="3949799"/>
          </a:xfrm>
          <a:prstGeom prst="rect">
            <a:avLst/>
          </a:prstGeom>
          <a:noFill/>
          <a:ln>
            <a:solidFill>
              <a:schemeClr val="tx1"/>
            </a:solidFill>
          </a:ln>
        </p:spPr>
        <p:txBody>
          <a:bodyPr wrap="square">
            <a:spAutoFit/>
          </a:bodyPr>
          <a:lstStyle/>
          <a:p>
            <a:r>
              <a:rPr lang="vi-VN" sz="1200" b="0" dirty="0">
                <a:solidFill>
                  <a:srgbClr val="008000"/>
                </a:solidFill>
                <a:effectLst/>
                <a:latin typeface="Consolas" panose="020B0609020204030204" pitchFamily="49" charset="0"/>
              </a:rPr>
              <a:t># The following code to create a dataframe and remove duplicated rows is always executed and acts as a preamble for your script: </a:t>
            </a:r>
            <a:endParaRPr lang="vi-VN" sz="1200" b="0" dirty="0">
              <a:solidFill>
                <a:srgbClr val="000000"/>
              </a:solidFill>
              <a:effectLst/>
              <a:latin typeface="Consolas" panose="020B0609020204030204" pitchFamily="49" charset="0"/>
            </a:endParaRPr>
          </a:p>
          <a:p>
            <a:br>
              <a:rPr lang="vi-VN" sz="1200" b="0" dirty="0">
                <a:solidFill>
                  <a:srgbClr val="000000"/>
                </a:solidFill>
                <a:effectLst/>
                <a:latin typeface="Consolas" panose="020B0609020204030204" pitchFamily="49" charset="0"/>
              </a:rPr>
            </a:br>
            <a:r>
              <a:rPr lang="vi-VN" sz="1200" b="0" dirty="0">
                <a:solidFill>
                  <a:srgbClr val="008000"/>
                </a:solidFill>
                <a:effectLst/>
                <a:latin typeface="Consolas" panose="020B0609020204030204" pitchFamily="49" charset="0"/>
              </a:rPr>
              <a:t># dataset &lt;- data.frame(Al, Ba, Ca, Fe, K, Mg, Na, RI, Si, type)</a:t>
            </a:r>
            <a:endParaRPr lang="vi-VN" sz="1200" b="0" dirty="0">
              <a:solidFill>
                <a:srgbClr val="000000"/>
              </a:solidFill>
              <a:effectLst/>
              <a:latin typeface="Consolas" panose="020B0609020204030204" pitchFamily="49" charset="0"/>
            </a:endParaRPr>
          </a:p>
          <a:p>
            <a:r>
              <a:rPr lang="vi-VN" sz="1200" b="0" dirty="0">
                <a:solidFill>
                  <a:srgbClr val="008000"/>
                </a:solidFill>
                <a:effectLst/>
                <a:latin typeface="Consolas" panose="020B0609020204030204" pitchFamily="49" charset="0"/>
              </a:rPr>
              <a:t># dataset &lt;- unique(dataset)</a:t>
            </a:r>
            <a:endParaRPr lang="vi-VN" sz="1200" b="0" dirty="0">
              <a:solidFill>
                <a:srgbClr val="000000"/>
              </a:solidFill>
              <a:effectLst/>
              <a:latin typeface="Consolas" panose="020B0609020204030204" pitchFamily="49" charset="0"/>
            </a:endParaRPr>
          </a:p>
          <a:p>
            <a:br>
              <a:rPr lang="vi-VN" sz="1200" b="0" dirty="0">
                <a:solidFill>
                  <a:srgbClr val="000000"/>
                </a:solidFill>
                <a:effectLst/>
                <a:latin typeface="Consolas" panose="020B0609020204030204" pitchFamily="49" charset="0"/>
              </a:rPr>
            </a:br>
            <a:r>
              <a:rPr lang="vi-VN" sz="1200" b="0" dirty="0">
                <a:solidFill>
                  <a:srgbClr val="008000"/>
                </a:solidFill>
                <a:effectLst/>
                <a:latin typeface="Consolas" panose="020B0609020204030204" pitchFamily="49" charset="0"/>
              </a:rPr>
              <a:t># Paste or type your script code here:</a:t>
            </a:r>
            <a:endParaRPr lang="vi-VN" sz="1200" b="0" dirty="0">
              <a:solidFill>
                <a:srgbClr val="000000"/>
              </a:solidFill>
              <a:effectLst/>
              <a:latin typeface="Consolas" panose="020B0609020204030204" pitchFamily="49" charset="0"/>
            </a:endParaRPr>
          </a:p>
          <a:p>
            <a:r>
              <a:rPr lang="vi-VN" sz="1200" b="0" dirty="0">
                <a:solidFill>
                  <a:srgbClr val="0000FF"/>
                </a:solidFill>
                <a:effectLst/>
                <a:latin typeface="Consolas" panose="020B0609020204030204" pitchFamily="49" charset="0"/>
              </a:rPr>
              <a:t>library</a:t>
            </a:r>
            <a:r>
              <a:rPr lang="vi-VN" sz="1200" b="0" dirty="0">
                <a:solidFill>
                  <a:srgbClr val="000000"/>
                </a:solidFill>
                <a:effectLst/>
                <a:latin typeface="Consolas" panose="020B0609020204030204" pitchFamily="49" charset="0"/>
              </a:rPr>
              <a:t>(</a:t>
            </a:r>
            <a:r>
              <a:rPr lang="vi-VN" sz="1200" b="0" dirty="0">
                <a:solidFill>
                  <a:srgbClr val="001080"/>
                </a:solidFill>
                <a:effectLst/>
                <a:latin typeface="Consolas" panose="020B0609020204030204" pitchFamily="49" charset="0"/>
              </a:rPr>
              <a:t>corrplot</a:t>
            </a:r>
            <a:r>
              <a:rPr lang="vi-VN" sz="1200" b="0" dirty="0">
                <a:solidFill>
                  <a:srgbClr val="000000"/>
                </a:solidFill>
                <a:effectLst/>
                <a:latin typeface="Consolas" panose="020B0609020204030204" pitchFamily="49" charset="0"/>
              </a:rPr>
              <a:t>)</a:t>
            </a:r>
          </a:p>
          <a:p>
            <a:r>
              <a:rPr lang="vi-VN" sz="1200" b="0" dirty="0">
                <a:solidFill>
                  <a:srgbClr val="0000FF"/>
                </a:solidFill>
                <a:effectLst/>
                <a:latin typeface="Consolas" panose="020B0609020204030204" pitchFamily="49" charset="0"/>
              </a:rPr>
              <a:t>library</a:t>
            </a:r>
            <a:r>
              <a:rPr lang="vi-VN" sz="1200" b="0" dirty="0">
                <a:solidFill>
                  <a:srgbClr val="000000"/>
                </a:solidFill>
                <a:effectLst/>
                <a:latin typeface="Consolas" panose="020B0609020204030204" pitchFamily="49" charset="0"/>
              </a:rPr>
              <a:t>(</a:t>
            </a:r>
            <a:r>
              <a:rPr lang="vi-VN" sz="1200" b="0" dirty="0">
                <a:solidFill>
                  <a:srgbClr val="001080"/>
                </a:solidFill>
                <a:effectLst/>
                <a:latin typeface="Consolas" panose="020B0609020204030204" pitchFamily="49" charset="0"/>
              </a:rPr>
              <a:t>dplyr</a:t>
            </a:r>
            <a:r>
              <a:rPr lang="vi-VN" sz="1200" b="0" dirty="0">
                <a:solidFill>
                  <a:srgbClr val="000000"/>
                </a:solidFill>
                <a:effectLst/>
                <a:latin typeface="Consolas" panose="020B0609020204030204" pitchFamily="49" charset="0"/>
              </a:rPr>
              <a:t>)</a:t>
            </a:r>
          </a:p>
          <a:p>
            <a:br>
              <a:rPr lang="vi-VN" sz="1200" b="0" dirty="0">
                <a:solidFill>
                  <a:srgbClr val="000000"/>
                </a:solidFill>
                <a:effectLst/>
                <a:latin typeface="Consolas" panose="020B0609020204030204" pitchFamily="49" charset="0"/>
              </a:rPr>
            </a:br>
            <a:r>
              <a:rPr lang="vi-VN" sz="1200" b="0" dirty="0">
                <a:solidFill>
                  <a:srgbClr val="008000"/>
                </a:solidFill>
                <a:effectLst/>
                <a:latin typeface="Consolas" panose="020B0609020204030204" pitchFamily="49" charset="0"/>
              </a:rPr>
              <a:t># Chuẩn bị dữ liệu: loại bỏ cột 'type' vì đó là biến phân loại</a:t>
            </a:r>
            <a:endParaRPr lang="vi-VN" sz="1200" b="0" dirty="0">
              <a:solidFill>
                <a:srgbClr val="000000"/>
              </a:solidFill>
              <a:effectLst/>
              <a:latin typeface="Consolas" panose="020B0609020204030204" pitchFamily="49" charset="0"/>
            </a:endParaRPr>
          </a:p>
          <a:p>
            <a:r>
              <a:rPr lang="vi-VN" sz="1200" b="0" dirty="0">
                <a:solidFill>
                  <a:srgbClr val="001080"/>
                </a:solidFill>
                <a:effectLst/>
                <a:latin typeface="Consolas" panose="020B0609020204030204" pitchFamily="49" charset="0"/>
              </a:rPr>
              <a:t>data_numeric</a:t>
            </a:r>
            <a:r>
              <a:rPr lang="vi-VN" sz="1200" b="0" dirty="0">
                <a:solidFill>
                  <a:srgbClr val="000000"/>
                </a:solidFill>
                <a:effectLst/>
                <a:latin typeface="Consolas" panose="020B0609020204030204" pitchFamily="49" charset="0"/>
              </a:rPr>
              <a:t> &lt;- </a:t>
            </a:r>
            <a:r>
              <a:rPr lang="vi-VN" sz="1200" b="0" dirty="0">
                <a:solidFill>
                  <a:srgbClr val="001080"/>
                </a:solidFill>
                <a:effectLst/>
                <a:latin typeface="Consolas" panose="020B0609020204030204" pitchFamily="49" charset="0"/>
              </a:rPr>
              <a:t>dataset</a:t>
            </a:r>
            <a:r>
              <a:rPr lang="vi-VN" sz="1200" b="0" dirty="0">
                <a:solidFill>
                  <a:srgbClr val="000000"/>
                </a:solidFill>
                <a:effectLst/>
                <a:latin typeface="Consolas" panose="020B0609020204030204" pitchFamily="49" charset="0"/>
              </a:rPr>
              <a:t> </a:t>
            </a:r>
            <a:r>
              <a:rPr lang="en-US" sz="1200" dirty="0">
                <a:solidFill>
                  <a:srgbClr val="000000"/>
                </a:solidFill>
                <a:latin typeface="Consolas" panose="020B0609020204030204" pitchFamily="49" charset="0"/>
              </a:rPr>
              <a:t>|&gt;</a:t>
            </a:r>
            <a:r>
              <a:rPr lang="vi-VN" sz="1200" b="0" dirty="0">
                <a:solidFill>
                  <a:srgbClr val="000000"/>
                </a:solidFill>
                <a:effectLst/>
                <a:latin typeface="Consolas" panose="020B0609020204030204" pitchFamily="49" charset="0"/>
              </a:rPr>
              <a:t> </a:t>
            </a:r>
            <a:r>
              <a:rPr lang="vi-VN" sz="1200" b="0" dirty="0">
                <a:solidFill>
                  <a:srgbClr val="001080"/>
                </a:solidFill>
                <a:effectLst/>
                <a:latin typeface="Consolas" panose="020B0609020204030204" pitchFamily="49" charset="0"/>
              </a:rPr>
              <a:t>select</a:t>
            </a:r>
            <a:r>
              <a:rPr lang="vi-VN" sz="1200" b="0" dirty="0">
                <a:solidFill>
                  <a:srgbClr val="000000"/>
                </a:solidFill>
                <a:effectLst/>
                <a:latin typeface="Consolas" panose="020B0609020204030204" pitchFamily="49" charset="0"/>
              </a:rPr>
              <a:t>(-</a:t>
            </a:r>
            <a:r>
              <a:rPr lang="vi-VN" sz="1200" b="0" dirty="0">
                <a:solidFill>
                  <a:srgbClr val="001080"/>
                </a:solidFill>
                <a:effectLst/>
                <a:latin typeface="Consolas" panose="020B0609020204030204" pitchFamily="49" charset="0"/>
              </a:rPr>
              <a:t>type</a:t>
            </a:r>
            <a:r>
              <a:rPr lang="vi-VN" sz="1200" b="0" dirty="0">
                <a:solidFill>
                  <a:srgbClr val="000000"/>
                </a:solidFill>
                <a:effectLst/>
                <a:latin typeface="Consolas" panose="020B0609020204030204" pitchFamily="49" charset="0"/>
              </a:rPr>
              <a:t>)</a:t>
            </a:r>
          </a:p>
          <a:p>
            <a:br>
              <a:rPr lang="vi-VN" sz="1200" b="0" dirty="0">
                <a:solidFill>
                  <a:srgbClr val="000000"/>
                </a:solidFill>
                <a:effectLst/>
                <a:latin typeface="Consolas" panose="020B0609020204030204" pitchFamily="49" charset="0"/>
              </a:rPr>
            </a:br>
            <a:r>
              <a:rPr lang="vi-VN" sz="1200" b="0" dirty="0">
                <a:solidFill>
                  <a:srgbClr val="008000"/>
                </a:solidFill>
                <a:effectLst/>
                <a:latin typeface="Consolas" panose="020B0609020204030204" pitchFamily="49" charset="0"/>
              </a:rPr>
              <a:t># Tính toán ma trận tương quan</a:t>
            </a:r>
            <a:endParaRPr lang="vi-VN" sz="1200" b="0" dirty="0">
              <a:solidFill>
                <a:srgbClr val="000000"/>
              </a:solidFill>
              <a:effectLst/>
              <a:latin typeface="Consolas" panose="020B0609020204030204" pitchFamily="49" charset="0"/>
            </a:endParaRPr>
          </a:p>
          <a:p>
            <a:r>
              <a:rPr lang="vi-VN" sz="1200" b="0" dirty="0">
                <a:solidFill>
                  <a:srgbClr val="001080"/>
                </a:solidFill>
                <a:effectLst/>
                <a:latin typeface="Consolas" panose="020B0609020204030204" pitchFamily="49" charset="0"/>
              </a:rPr>
              <a:t>cor_matrix</a:t>
            </a:r>
            <a:r>
              <a:rPr lang="vi-VN" sz="1200" b="0" dirty="0">
                <a:solidFill>
                  <a:srgbClr val="000000"/>
                </a:solidFill>
                <a:effectLst/>
                <a:latin typeface="Consolas" panose="020B0609020204030204" pitchFamily="49" charset="0"/>
              </a:rPr>
              <a:t> &lt;- </a:t>
            </a:r>
            <a:r>
              <a:rPr lang="vi-VN" sz="1200" b="0" dirty="0">
                <a:solidFill>
                  <a:srgbClr val="001080"/>
                </a:solidFill>
                <a:effectLst/>
                <a:latin typeface="Consolas" panose="020B0609020204030204" pitchFamily="49" charset="0"/>
              </a:rPr>
              <a:t>cor</a:t>
            </a:r>
            <a:r>
              <a:rPr lang="vi-VN" sz="1200" b="0" dirty="0">
                <a:solidFill>
                  <a:srgbClr val="000000"/>
                </a:solidFill>
                <a:effectLst/>
                <a:latin typeface="Consolas" panose="020B0609020204030204" pitchFamily="49" charset="0"/>
              </a:rPr>
              <a:t>(</a:t>
            </a:r>
            <a:r>
              <a:rPr lang="vi-VN" sz="1200" b="0" dirty="0">
                <a:solidFill>
                  <a:srgbClr val="001080"/>
                </a:solidFill>
                <a:effectLst/>
                <a:latin typeface="Consolas" panose="020B0609020204030204" pitchFamily="49" charset="0"/>
              </a:rPr>
              <a:t>data_numeric</a:t>
            </a:r>
            <a:r>
              <a:rPr lang="vi-VN" sz="1200" b="0" dirty="0">
                <a:solidFill>
                  <a:srgbClr val="000000"/>
                </a:solidFill>
                <a:effectLst/>
                <a:latin typeface="Consolas" panose="020B0609020204030204" pitchFamily="49" charset="0"/>
              </a:rPr>
              <a:t>)</a:t>
            </a:r>
          </a:p>
          <a:p>
            <a:br>
              <a:rPr lang="vi-VN" sz="1200" b="0" dirty="0">
                <a:solidFill>
                  <a:srgbClr val="000000"/>
                </a:solidFill>
                <a:effectLst/>
                <a:latin typeface="Consolas" panose="020B0609020204030204" pitchFamily="49" charset="0"/>
              </a:rPr>
            </a:br>
            <a:r>
              <a:rPr lang="vi-VN" sz="1200" b="0" dirty="0">
                <a:solidFill>
                  <a:srgbClr val="008000"/>
                </a:solidFill>
                <a:effectLst/>
                <a:latin typeface="Consolas" panose="020B0609020204030204" pitchFamily="49" charset="0"/>
              </a:rPr>
              <a:t># Vẽ biểu đồ hệ số tương quan dạng ô vuông</a:t>
            </a:r>
            <a:endParaRPr lang="vi-VN" sz="1200" b="0" dirty="0">
              <a:solidFill>
                <a:srgbClr val="000000"/>
              </a:solidFill>
              <a:effectLst/>
              <a:latin typeface="Consolas" panose="020B0609020204030204" pitchFamily="49" charset="0"/>
            </a:endParaRPr>
          </a:p>
          <a:p>
            <a:pPr>
              <a:lnSpc>
                <a:spcPts val="1350"/>
              </a:lnSpc>
            </a:pPr>
            <a:r>
              <a:rPr lang="en-US" sz="1200" b="0" dirty="0" err="1">
                <a:solidFill>
                  <a:srgbClr val="001080"/>
                </a:solidFill>
                <a:effectLst/>
                <a:latin typeface="Consolas" panose="020B0609020204030204" pitchFamily="49" charset="0"/>
              </a:rPr>
              <a:t>corrplot</a:t>
            </a:r>
            <a:r>
              <a:rPr lang="en-US" sz="1200" b="0" dirty="0">
                <a:solidFill>
                  <a:srgbClr val="000000"/>
                </a:solidFill>
                <a:effectLst/>
                <a:latin typeface="Consolas" panose="020B0609020204030204" pitchFamily="49" charset="0"/>
              </a:rPr>
              <a:t>(</a:t>
            </a:r>
            <a:r>
              <a:rPr lang="en-US" sz="1200" b="0" dirty="0" err="1">
                <a:solidFill>
                  <a:srgbClr val="001080"/>
                </a:solidFill>
                <a:effectLst/>
                <a:latin typeface="Consolas" panose="020B0609020204030204" pitchFamily="49" charset="0"/>
              </a:rPr>
              <a:t>cor_matrix</a:t>
            </a:r>
            <a:r>
              <a:rPr lang="en-US" sz="1200" b="0" dirty="0">
                <a:solidFill>
                  <a:srgbClr val="000000"/>
                </a:solidFill>
                <a:effectLst/>
                <a:latin typeface="Consolas" panose="020B0609020204030204" pitchFamily="49" charset="0"/>
              </a:rPr>
              <a:t>, </a:t>
            </a:r>
            <a:r>
              <a:rPr lang="en-US" sz="1200" b="0" dirty="0">
                <a:solidFill>
                  <a:srgbClr val="001080"/>
                </a:solidFill>
                <a:effectLst/>
                <a:latin typeface="Consolas" panose="020B0609020204030204" pitchFamily="49" charset="0"/>
              </a:rPr>
              <a:t>method</a:t>
            </a:r>
            <a:r>
              <a:rPr lang="en-US" sz="1200" b="0" dirty="0">
                <a:solidFill>
                  <a:srgbClr val="000000"/>
                </a:solidFill>
                <a:effectLst/>
                <a:latin typeface="Consolas" panose="020B0609020204030204" pitchFamily="49" charset="0"/>
              </a:rPr>
              <a:t> = </a:t>
            </a:r>
            <a:r>
              <a:rPr lang="en-US" sz="1200" b="0" dirty="0">
                <a:solidFill>
                  <a:srgbClr val="A31515"/>
                </a:solidFill>
                <a:effectLst/>
                <a:latin typeface="Consolas" panose="020B0609020204030204" pitchFamily="49" charset="0"/>
              </a:rPr>
              <a:t>"square"</a:t>
            </a:r>
            <a:r>
              <a:rPr lang="en-US" sz="1200" b="0" dirty="0">
                <a:solidFill>
                  <a:srgbClr val="000000"/>
                </a:solidFill>
                <a:effectLst/>
                <a:latin typeface="Consolas" panose="020B0609020204030204" pitchFamily="49" charset="0"/>
              </a:rPr>
              <a:t>, </a:t>
            </a:r>
            <a:r>
              <a:rPr lang="en-US" sz="1200" b="0" dirty="0" err="1">
                <a:solidFill>
                  <a:srgbClr val="001080"/>
                </a:solidFill>
                <a:effectLst/>
                <a:latin typeface="Consolas" panose="020B0609020204030204" pitchFamily="49" charset="0"/>
              </a:rPr>
              <a:t>tl</a:t>
            </a:r>
            <a:r>
              <a:rPr lang="en-US" sz="1200" b="0" dirty="0" err="1">
                <a:solidFill>
                  <a:srgbClr val="000000"/>
                </a:solidFill>
                <a:effectLst/>
                <a:latin typeface="Consolas" panose="020B0609020204030204" pitchFamily="49" charset="0"/>
              </a:rPr>
              <a:t>.</a:t>
            </a:r>
            <a:r>
              <a:rPr lang="en-US" sz="1200" b="0" dirty="0" err="1">
                <a:solidFill>
                  <a:srgbClr val="001080"/>
                </a:solidFill>
                <a:effectLst/>
                <a:latin typeface="Consolas" panose="020B0609020204030204" pitchFamily="49" charset="0"/>
              </a:rPr>
              <a:t>srt</a:t>
            </a:r>
            <a:r>
              <a:rPr lang="en-US" sz="1200" b="0" dirty="0">
                <a:solidFill>
                  <a:srgbClr val="000000"/>
                </a:solidFill>
                <a:effectLst/>
                <a:latin typeface="Consolas" panose="020B0609020204030204" pitchFamily="49" charset="0"/>
              </a:rPr>
              <a:t> = </a:t>
            </a:r>
            <a:r>
              <a:rPr lang="en-US" sz="1200" b="0" dirty="0">
                <a:solidFill>
                  <a:srgbClr val="098658"/>
                </a:solidFill>
                <a:effectLst/>
                <a:latin typeface="Consolas" panose="020B0609020204030204" pitchFamily="49" charset="0"/>
              </a:rPr>
              <a:t>0</a:t>
            </a:r>
            <a:r>
              <a:rPr lang="en-US" sz="1200" b="0" dirty="0">
                <a:solidFill>
                  <a:srgbClr val="000000"/>
                </a:solidFill>
                <a:effectLst/>
                <a:latin typeface="Consolas" panose="020B0609020204030204" pitchFamily="49" charset="0"/>
              </a:rPr>
              <a:t>, </a:t>
            </a:r>
          </a:p>
          <a:p>
            <a:pPr>
              <a:lnSpc>
                <a:spcPts val="1350"/>
              </a:lnSpc>
            </a:pPr>
            <a:r>
              <a:rPr lang="en-US" sz="1200" b="0" dirty="0">
                <a:solidFill>
                  <a:srgbClr val="001080"/>
                </a:solidFill>
                <a:effectLst/>
                <a:latin typeface="Consolas" panose="020B0609020204030204" pitchFamily="49" charset="0"/>
              </a:rPr>
              <a:t>         </a:t>
            </a:r>
            <a:r>
              <a:rPr lang="en-US" sz="1200" b="0" dirty="0" err="1">
                <a:solidFill>
                  <a:srgbClr val="001080"/>
                </a:solidFill>
                <a:effectLst/>
                <a:latin typeface="Consolas" panose="020B0609020204030204" pitchFamily="49" charset="0"/>
              </a:rPr>
              <a:t>addgrid</a:t>
            </a:r>
            <a:r>
              <a:rPr lang="en-US" sz="1200" b="0" dirty="0" err="1">
                <a:solidFill>
                  <a:srgbClr val="000000"/>
                </a:solidFill>
                <a:effectLst/>
                <a:latin typeface="Consolas" panose="020B0609020204030204" pitchFamily="49" charset="0"/>
              </a:rPr>
              <a:t>.</a:t>
            </a:r>
            <a:r>
              <a:rPr lang="en-US" sz="1200" b="0" dirty="0" err="1">
                <a:solidFill>
                  <a:srgbClr val="001080"/>
                </a:solidFill>
                <a:effectLst/>
                <a:latin typeface="Consolas" panose="020B0609020204030204" pitchFamily="49" charset="0"/>
              </a:rPr>
              <a:t>col</a:t>
            </a:r>
            <a:r>
              <a:rPr lang="en-US" sz="1200" b="0" dirty="0">
                <a:solidFill>
                  <a:srgbClr val="000000"/>
                </a:solidFill>
                <a:effectLst/>
                <a:latin typeface="Consolas" panose="020B0609020204030204" pitchFamily="49" charset="0"/>
              </a:rPr>
              <a:t> = </a:t>
            </a:r>
            <a:r>
              <a:rPr lang="en-US" sz="1200" b="0" dirty="0">
                <a:solidFill>
                  <a:srgbClr val="A31515"/>
                </a:solidFill>
                <a:effectLst/>
                <a:latin typeface="Consolas" panose="020B0609020204030204" pitchFamily="49" charset="0"/>
              </a:rPr>
              <a:t>"white"</a:t>
            </a:r>
            <a:r>
              <a:rPr lang="en-US" sz="1200" b="0" dirty="0">
                <a:solidFill>
                  <a:srgbClr val="000000"/>
                </a:solidFill>
                <a:effectLst/>
                <a:latin typeface="Consolas" panose="020B0609020204030204" pitchFamily="49" charset="0"/>
              </a:rPr>
              <a:t>, </a:t>
            </a:r>
            <a:r>
              <a:rPr lang="en-US" sz="1200" b="0" dirty="0" err="1">
                <a:solidFill>
                  <a:srgbClr val="001080"/>
                </a:solidFill>
                <a:effectLst/>
                <a:latin typeface="Consolas" panose="020B0609020204030204" pitchFamily="49" charset="0"/>
              </a:rPr>
              <a:t>cl</a:t>
            </a:r>
            <a:r>
              <a:rPr lang="en-US" sz="1200" b="0" dirty="0" err="1">
                <a:solidFill>
                  <a:srgbClr val="000000"/>
                </a:solidFill>
                <a:effectLst/>
                <a:latin typeface="Consolas" panose="020B0609020204030204" pitchFamily="49" charset="0"/>
              </a:rPr>
              <a:t>.</a:t>
            </a:r>
            <a:r>
              <a:rPr lang="en-US" sz="1200" b="0" dirty="0" err="1">
                <a:solidFill>
                  <a:srgbClr val="001080"/>
                </a:solidFill>
                <a:effectLst/>
                <a:latin typeface="Consolas" panose="020B0609020204030204" pitchFamily="49" charset="0"/>
              </a:rPr>
              <a:t>pos</a:t>
            </a:r>
            <a:r>
              <a:rPr lang="en-US" sz="1200" b="0" dirty="0">
                <a:solidFill>
                  <a:srgbClr val="000000"/>
                </a:solidFill>
                <a:effectLst/>
                <a:latin typeface="Consolas" panose="020B0609020204030204" pitchFamily="49" charset="0"/>
              </a:rPr>
              <a:t> = </a:t>
            </a:r>
            <a:r>
              <a:rPr lang="en-US" sz="1200" b="0" dirty="0">
                <a:solidFill>
                  <a:srgbClr val="A31515"/>
                </a:solidFill>
                <a:effectLst/>
                <a:latin typeface="Consolas" panose="020B0609020204030204" pitchFamily="49" charset="0"/>
              </a:rPr>
              <a:t>"r"</a:t>
            </a:r>
            <a:r>
              <a:rPr lang="en-US" sz="1200" b="0" dirty="0">
                <a:solidFill>
                  <a:srgbClr val="000000"/>
                </a:solidFill>
                <a:effectLst/>
                <a:latin typeface="Consolas" panose="020B0609020204030204" pitchFamily="49" charset="0"/>
              </a:rPr>
              <a:t>, </a:t>
            </a:r>
          </a:p>
          <a:p>
            <a:pPr>
              <a:lnSpc>
                <a:spcPts val="1350"/>
              </a:lnSpc>
            </a:pPr>
            <a:r>
              <a:rPr lang="en-US" sz="1200" dirty="0">
                <a:solidFill>
                  <a:srgbClr val="000000"/>
                </a:solidFill>
                <a:latin typeface="Consolas" panose="020B0609020204030204" pitchFamily="49" charset="0"/>
              </a:rPr>
              <a:t>         </a:t>
            </a:r>
            <a:r>
              <a:rPr lang="en-US" sz="1200" b="0" dirty="0" err="1">
                <a:solidFill>
                  <a:srgbClr val="001080"/>
                </a:solidFill>
                <a:effectLst/>
                <a:latin typeface="Consolas" panose="020B0609020204030204" pitchFamily="49" charset="0"/>
              </a:rPr>
              <a:t>tl</a:t>
            </a:r>
            <a:r>
              <a:rPr lang="en-US" sz="1200" b="0" dirty="0" err="1">
                <a:solidFill>
                  <a:srgbClr val="000000"/>
                </a:solidFill>
                <a:effectLst/>
                <a:latin typeface="Consolas" panose="020B0609020204030204" pitchFamily="49" charset="0"/>
              </a:rPr>
              <a:t>.</a:t>
            </a:r>
            <a:r>
              <a:rPr lang="en-US" sz="1200" b="0" dirty="0" err="1">
                <a:solidFill>
                  <a:srgbClr val="001080"/>
                </a:solidFill>
                <a:effectLst/>
                <a:latin typeface="Consolas" panose="020B0609020204030204" pitchFamily="49" charset="0"/>
              </a:rPr>
              <a:t>cex</a:t>
            </a:r>
            <a:r>
              <a:rPr lang="en-US" sz="1200" b="0" dirty="0">
                <a:solidFill>
                  <a:srgbClr val="000000"/>
                </a:solidFill>
                <a:effectLst/>
                <a:latin typeface="Consolas" panose="020B0609020204030204" pitchFamily="49" charset="0"/>
              </a:rPr>
              <a:t> = </a:t>
            </a:r>
            <a:r>
              <a:rPr lang="en-US" sz="1200" b="0" dirty="0">
                <a:solidFill>
                  <a:srgbClr val="098658"/>
                </a:solidFill>
                <a:effectLst/>
                <a:latin typeface="Consolas" panose="020B0609020204030204" pitchFamily="49" charset="0"/>
              </a:rPr>
              <a:t>1.2</a:t>
            </a:r>
            <a:r>
              <a:rPr lang="en-US" sz="1200" b="0" dirty="0">
                <a:solidFill>
                  <a:srgbClr val="000000"/>
                </a:solidFill>
                <a:effectLst/>
                <a:latin typeface="Consolas" panose="020B0609020204030204" pitchFamily="49" charset="0"/>
              </a:rPr>
              <a:t>, </a:t>
            </a:r>
            <a:r>
              <a:rPr lang="en-US" sz="1200" b="0" dirty="0" err="1">
                <a:solidFill>
                  <a:srgbClr val="001080"/>
                </a:solidFill>
                <a:effectLst/>
                <a:latin typeface="Consolas" panose="020B0609020204030204" pitchFamily="49" charset="0"/>
              </a:rPr>
              <a:t>cl</a:t>
            </a:r>
            <a:r>
              <a:rPr lang="en-US" sz="1200" b="0" dirty="0" err="1">
                <a:solidFill>
                  <a:srgbClr val="000000"/>
                </a:solidFill>
                <a:effectLst/>
                <a:latin typeface="Consolas" panose="020B0609020204030204" pitchFamily="49" charset="0"/>
              </a:rPr>
              <a:t>.</a:t>
            </a:r>
            <a:r>
              <a:rPr lang="en-US" sz="1200" b="0" dirty="0" err="1">
                <a:solidFill>
                  <a:srgbClr val="001080"/>
                </a:solidFill>
                <a:effectLst/>
                <a:latin typeface="Consolas" panose="020B0609020204030204" pitchFamily="49" charset="0"/>
              </a:rPr>
              <a:t>cex</a:t>
            </a:r>
            <a:r>
              <a:rPr lang="en-US" sz="1200" b="0" dirty="0">
                <a:solidFill>
                  <a:srgbClr val="000000"/>
                </a:solidFill>
                <a:effectLst/>
                <a:latin typeface="Consolas" panose="020B0609020204030204" pitchFamily="49" charset="0"/>
              </a:rPr>
              <a:t> = </a:t>
            </a:r>
            <a:r>
              <a:rPr lang="en-US" sz="1200" b="0" dirty="0">
                <a:solidFill>
                  <a:srgbClr val="098658"/>
                </a:solidFill>
                <a:effectLst/>
                <a:latin typeface="Consolas" panose="020B0609020204030204" pitchFamily="49" charset="0"/>
              </a:rPr>
              <a:t>1.2</a:t>
            </a:r>
            <a:r>
              <a:rPr lang="en-US" sz="1200" b="0" dirty="0">
                <a:solidFill>
                  <a:srgbClr val="000000"/>
                </a:solidFill>
                <a:effectLst/>
                <a:latin typeface="Consolas" panose="020B0609020204030204" pitchFamily="49" charset="0"/>
              </a:rPr>
              <a:t>)</a:t>
            </a:r>
          </a:p>
          <a:p>
            <a:pPr>
              <a:lnSpc>
                <a:spcPts val="1350"/>
              </a:lnSpc>
            </a:pPr>
            <a:endParaRPr lang="en-US" sz="1200" b="0" dirty="0">
              <a:solidFill>
                <a:srgbClr val="000000"/>
              </a:solidFill>
              <a:effectLst/>
              <a:latin typeface="Consolas" panose="020B0609020204030204" pitchFamily="49" charset="0"/>
            </a:endParaRPr>
          </a:p>
        </p:txBody>
      </p:sp>
      <p:sp>
        <p:nvSpPr>
          <p:cNvPr id="17" name="Flowchart: Process 16">
            <a:extLst>
              <a:ext uri="{FF2B5EF4-FFF2-40B4-BE49-F238E27FC236}">
                <a16:creationId xmlns:a16="http://schemas.microsoft.com/office/drawing/2014/main" id="{473B1D48-A0A8-47CF-BD9B-C4A8EF94D793}"/>
              </a:ext>
            </a:extLst>
          </p:cNvPr>
          <p:cNvSpPr/>
          <p:nvPr/>
        </p:nvSpPr>
        <p:spPr>
          <a:xfrm>
            <a:off x="5904244" y="1204674"/>
            <a:ext cx="6067797" cy="876895"/>
          </a:xfrm>
          <a:prstGeom prst="flowChartProcess">
            <a:avLst/>
          </a:prstGeom>
          <a:solidFill>
            <a:srgbClr val="D9D9FF"/>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dirty="0">
                <a:solidFill>
                  <a:srgbClr val="FF0000"/>
                </a:solidFill>
                <a:latin typeface="Times New Roman"/>
                <a:cs typeface="Times New Roman"/>
              </a:rPr>
              <a:t>Copy code </a:t>
            </a:r>
            <a:r>
              <a:rPr lang="en-US" dirty="0" err="1">
                <a:solidFill>
                  <a:srgbClr val="FF0000"/>
                </a:solidFill>
                <a:latin typeface="Times New Roman"/>
                <a:cs typeface="Times New Roman"/>
              </a:rPr>
              <a:t>bên</a:t>
            </a:r>
            <a:r>
              <a:rPr lang="en-US" dirty="0">
                <a:solidFill>
                  <a:srgbClr val="FF0000"/>
                </a:solidFill>
                <a:latin typeface="Times New Roman"/>
                <a:cs typeface="Times New Roman"/>
              </a:rPr>
              <a:t> </a:t>
            </a:r>
            <a:r>
              <a:rPr lang="en-US" dirty="0" err="1">
                <a:solidFill>
                  <a:srgbClr val="FF0000"/>
                </a:solidFill>
                <a:latin typeface="Times New Roman"/>
                <a:cs typeface="Times New Roman"/>
              </a:rPr>
              <a:t>dưới</a:t>
            </a:r>
            <a:r>
              <a:rPr lang="en-US" dirty="0">
                <a:solidFill>
                  <a:srgbClr val="FF0000"/>
                </a:solidFill>
                <a:latin typeface="Times New Roman"/>
                <a:cs typeface="Times New Roman"/>
              </a:rPr>
              <a:t> </a:t>
            </a:r>
            <a:r>
              <a:rPr lang="en-US" dirty="0" err="1">
                <a:solidFill>
                  <a:srgbClr val="FF0000"/>
                </a:solidFill>
                <a:latin typeface="Times New Roman"/>
                <a:cs typeface="Times New Roman"/>
              </a:rPr>
              <a:t>vào</a:t>
            </a:r>
            <a:r>
              <a:rPr lang="en-US" dirty="0">
                <a:solidFill>
                  <a:srgbClr val="FF0000"/>
                </a:solidFill>
                <a:latin typeface="Times New Roman"/>
                <a:cs typeface="Times New Roman"/>
              </a:rPr>
              <a:t> </a:t>
            </a:r>
            <a:r>
              <a:rPr lang="en-US" dirty="0" err="1">
                <a:solidFill>
                  <a:srgbClr val="FF0000"/>
                </a:solidFill>
                <a:latin typeface="Times New Roman"/>
                <a:cs typeface="Times New Roman"/>
              </a:rPr>
              <a:t>cửa</a:t>
            </a:r>
            <a:r>
              <a:rPr lang="en-US" dirty="0">
                <a:solidFill>
                  <a:srgbClr val="FF0000"/>
                </a:solidFill>
                <a:latin typeface="Times New Roman"/>
                <a:cs typeface="Times New Roman"/>
              </a:rPr>
              <a:t> </a:t>
            </a:r>
            <a:r>
              <a:rPr lang="en-US" dirty="0" err="1">
                <a:solidFill>
                  <a:srgbClr val="FF0000"/>
                </a:solidFill>
                <a:latin typeface="Times New Roman"/>
                <a:cs typeface="Times New Roman"/>
              </a:rPr>
              <a:t>sổ</a:t>
            </a:r>
            <a:r>
              <a:rPr lang="en-US" dirty="0">
                <a:solidFill>
                  <a:srgbClr val="FF0000"/>
                </a:solidFill>
                <a:latin typeface="Times New Roman"/>
                <a:cs typeface="Times New Roman"/>
              </a:rPr>
              <a:t> R script editor </a:t>
            </a:r>
            <a:r>
              <a:rPr lang="en-US" dirty="0" err="1">
                <a:solidFill>
                  <a:srgbClr val="FF0000"/>
                </a:solidFill>
                <a:latin typeface="Times New Roman"/>
                <a:cs typeface="Times New Roman"/>
              </a:rPr>
              <a:t>để</a:t>
            </a:r>
            <a:r>
              <a:rPr lang="en-US" dirty="0">
                <a:solidFill>
                  <a:srgbClr val="FF0000"/>
                </a:solidFill>
                <a:latin typeface="Times New Roman"/>
                <a:cs typeface="Times New Roman"/>
              </a:rPr>
              <a:t> </a:t>
            </a:r>
            <a:r>
              <a:rPr lang="en-US" dirty="0" err="1">
                <a:solidFill>
                  <a:srgbClr val="FF0000"/>
                </a:solidFill>
                <a:latin typeface="Times New Roman"/>
                <a:cs typeface="Times New Roman"/>
              </a:rPr>
              <a:t>vẽ</a:t>
            </a:r>
            <a:r>
              <a:rPr lang="en-US" dirty="0">
                <a:solidFill>
                  <a:srgbClr val="FF0000"/>
                </a:solidFill>
                <a:latin typeface="Times New Roman"/>
                <a:cs typeface="Times New Roman"/>
              </a:rPr>
              <a:t> </a:t>
            </a:r>
            <a:r>
              <a:rPr lang="en-US" dirty="0" err="1">
                <a:solidFill>
                  <a:srgbClr val="FF0000"/>
                </a:solidFill>
                <a:latin typeface="Times New Roman"/>
                <a:cs typeface="Times New Roman"/>
              </a:rPr>
              <a:t>biểu</a:t>
            </a:r>
            <a:r>
              <a:rPr lang="en-US" dirty="0">
                <a:solidFill>
                  <a:srgbClr val="FF0000"/>
                </a:solidFill>
                <a:latin typeface="Times New Roman"/>
                <a:cs typeface="Times New Roman"/>
              </a:rPr>
              <a:t> </a:t>
            </a:r>
            <a:r>
              <a:rPr lang="en-US" dirty="0" err="1">
                <a:solidFill>
                  <a:srgbClr val="FF0000"/>
                </a:solidFill>
                <a:latin typeface="Times New Roman"/>
                <a:cs typeface="Times New Roman"/>
              </a:rPr>
              <a:t>đồ</a:t>
            </a:r>
            <a:r>
              <a:rPr lang="en-US" dirty="0">
                <a:solidFill>
                  <a:srgbClr val="FF0000"/>
                </a:solidFill>
                <a:latin typeface="Times New Roman"/>
                <a:cs typeface="Times New Roman"/>
              </a:rPr>
              <a:t> </a:t>
            </a:r>
            <a:r>
              <a:rPr lang="en-US" dirty="0" err="1">
                <a:solidFill>
                  <a:srgbClr val="FF0000"/>
                </a:solidFill>
                <a:latin typeface="Times New Roman"/>
                <a:cs typeface="Times New Roman"/>
              </a:rPr>
              <a:t>hệ</a:t>
            </a:r>
            <a:r>
              <a:rPr lang="en-US" dirty="0">
                <a:solidFill>
                  <a:srgbClr val="FF0000"/>
                </a:solidFill>
                <a:latin typeface="Times New Roman"/>
                <a:cs typeface="Times New Roman"/>
              </a:rPr>
              <a:t> </a:t>
            </a:r>
            <a:r>
              <a:rPr lang="en-US" dirty="0" err="1">
                <a:solidFill>
                  <a:srgbClr val="FF0000"/>
                </a:solidFill>
                <a:latin typeface="Times New Roman"/>
                <a:cs typeface="Times New Roman"/>
              </a:rPr>
              <a:t>số</a:t>
            </a:r>
            <a:r>
              <a:rPr lang="en-US" dirty="0">
                <a:solidFill>
                  <a:srgbClr val="FF0000"/>
                </a:solidFill>
                <a:latin typeface="Times New Roman"/>
                <a:cs typeface="Times New Roman"/>
              </a:rPr>
              <a:t> </a:t>
            </a:r>
            <a:r>
              <a:rPr lang="en-US" dirty="0" err="1">
                <a:solidFill>
                  <a:srgbClr val="FF0000"/>
                </a:solidFill>
                <a:latin typeface="Times New Roman"/>
                <a:cs typeface="Times New Roman"/>
              </a:rPr>
              <a:t>tương</a:t>
            </a:r>
            <a:r>
              <a:rPr lang="en-US" dirty="0">
                <a:solidFill>
                  <a:srgbClr val="FF0000"/>
                </a:solidFill>
                <a:latin typeface="Times New Roman"/>
                <a:cs typeface="Times New Roman"/>
              </a:rPr>
              <a:t> </a:t>
            </a:r>
            <a:r>
              <a:rPr lang="en-US" dirty="0" err="1">
                <a:solidFill>
                  <a:srgbClr val="FF0000"/>
                </a:solidFill>
                <a:latin typeface="Times New Roman"/>
                <a:cs typeface="Times New Roman"/>
              </a:rPr>
              <a:t>quan</a:t>
            </a:r>
            <a:r>
              <a:rPr lang="en-US" dirty="0">
                <a:solidFill>
                  <a:srgbClr val="FF0000"/>
                </a:solidFill>
                <a:latin typeface="Times New Roman"/>
                <a:cs typeface="Times New Roman"/>
              </a:rPr>
              <a:t> </a:t>
            </a:r>
            <a:r>
              <a:rPr lang="en-US" dirty="0" err="1">
                <a:solidFill>
                  <a:srgbClr val="FF0000"/>
                </a:solidFill>
                <a:latin typeface="Times New Roman"/>
                <a:cs typeface="Times New Roman"/>
              </a:rPr>
              <a:t>dạng</a:t>
            </a:r>
            <a:r>
              <a:rPr lang="en-US" dirty="0">
                <a:solidFill>
                  <a:srgbClr val="FF0000"/>
                </a:solidFill>
                <a:latin typeface="Times New Roman"/>
                <a:cs typeface="Times New Roman"/>
              </a:rPr>
              <a:t> ô </a:t>
            </a:r>
            <a:r>
              <a:rPr lang="en-US" dirty="0" err="1">
                <a:solidFill>
                  <a:srgbClr val="FF0000"/>
                </a:solidFill>
                <a:latin typeface="Times New Roman"/>
                <a:cs typeface="Times New Roman"/>
              </a:rPr>
              <a:t>vuông</a:t>
            </a:r>
            <a:endParaRPr lang="en-US" dirty="0">
              <a:solidFill>
                <a:srgbClr val="FF0000"/>
              </a:solidFill>
              <a:latin typeface="Times New Roman"/>
              <a:cs typeface="Times New Roman"/>
            </a:endParaRPr>
          </a:p>
        </p:txBody>
      </p:sp>
    </p:spTree>
    <p:extLst>
      <p:ext uri="{BB962C8B-B14F-4D97-AF65-F5344CB8AC3E}">
        <p14:creationId xmlns:p14="http://schemas.microsoft.com/office/powerpoint/2010/main" val="1262269464"/>
      </p:ext>
    </p:extLst>
  </p:cSld>
  <p:clrMapOvr>
    <a:masterClrMapping/>
  </p:clrMapOvr>
  <p:transition spd="slow">
    <p:push/>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0"/>
            <a:ext cx="12192000" cy="985421"/>
          </a:xfrm>
          <a:solidFill>
            <a:schemeClr val="accent4">
              <a:lumMod val="40000"/>
              <a:lumOff val="60000"/>
            </a:schemeClr>
          </a:solidFill>
        </p:spPr>
        <p:txBody>
          <a:bodyPr/>
          <a:lstStyle/>
          <a:p>
            <a:r>
              <a:rPr lang="en-US" dirty="0">
                <a:solidFill>
                  <a:srgbClr val="C00000"/>
                </a:solidFill>
                <a:latin typeface="Segoe UI Semibold"/>
                <a:cs typeface="Segoe UI Semibold"/>
              </a:rPr>
              <a:t>BIỂU ĐỒ HỆ SỐ TƯƠNG QUAN</a:t>
            </a:r>
            <a:endParaRPr lang="en-US" dirty="0">
              <a:solidFill>
                <a:srgbClr val="C00000"/>
              </a:solidFill>
            </a:endParaRPr>
          </a:p>
        </p:txBody>
      </p:sp>
      <p:sp>
        <p:nvSpPr>
          <p:cNvPr id="2" name="Slide Number Placeholder 1"/>
          <p:cNvSpPr>
            <a:spLocks noGrp="1"/>
          </p:cNvSpPr>
          <p:nvPr>
            <p:ph type="sldNum" sz="quarter" idx="4294967295"/>
          </p:nvPr>
        </p:nvSpPr>
        <p:spPr>
          <a:xfrm>
            <a:off x="9448800" y="6316663"/>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E1514C-5E56-4738-A1FF-4B1CFD2A3E36}" type="slidenum">
              <a:rPr kumimoji="0" lang="en-US" sz="1100" b="0" i="0" u="none" strike="noStrike" kern="1200" cap="none" spc="0" normalizeH="0" baseline="0" noProof="0" smtClean="0">
                <a:ln>
                  <a:noFill/>
                </a:ln>
                <a:solidFill>
                  <a:srgbClr val="0074AF"/>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100" b="0" i="0" u="none" strike="noStrike" kern="1200" cap="none" spc="0" normalizeH="0" baseline="0" noProof="0">
              <a:ln>
                <a:noFill/>
              </a:ln>
              <a:solidFill>
                <a:srgbClr val="0074AF"/>
              </a:solidFill>
              <a:effectLst/>
              <a:uLnTx/>
              <a:uFillTx/>
              <a:latin typeface="Segoe UI"/>
              <a:ea typeface="+mn-ea"/>
              <a:cs typeface="+mn-cs"/>
            </a:endParaRPr>
          </a:p>
        </p:txBody>
      </p:sp>
      <p:sp>
        <p:nvSpPr>
          <p:cNvPr id="6" name="Flowchart: Process 5">
            <a:extLst>
              <a:ext uri="{FF2B5EF4-FFF2-40B4-BE49-F238E27FC236}">
                <a16:creationId xmlns:a16="http://schemas.microsoft.com/office/drawing/2014/main" id="{90A86FC7-AF99-4FE2-AA24-D4962CBB14DB}"/>
              </a:ext>
            </a:extLst>
          </p:cNvPr>
          <p:cNvSpPr/>
          <p:nvPr/>
        </p:nvSpPr>
        <p:spPr>
          <a:xfrm>
            <a:off x="1670747" y="1012815"/>
            <a:ext cx="2041797" cy="440509"/>
          </a:xfrm>
          <a:prstGeom prst="flowChartProcess">
            <a:avLst/>
          </a:prstGeom>
          <a:solidFill>
            <a:srgbClr val="D9D9FF"/>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dirty="0" err="1">
                <a:solidFill>
                  <a:srgbClr val="FF0000"/>
                </a:solidFill>
                <a:latin typeface="Times New Roman"/>
                <a:cs typeface="Times New Roman"/>
              </a:rPr>
              <a:t>Kết</a:t>
            </a:r>
            <a:r>
              <a:rPr lang="en-US" dirty="0">
                <a:solidFill>
                  <a:srgbClr val="FF0000"/>
                </a:solidFill>
                <a:latin typeface="Times New Roman"/>
                <a:cs typeface="Times New Roman"/>
              </a:rPr>
              <a:t> </a:t>
            </a:r>
            <a:r>
              <a:rPr lang="en-US" dirty="0" err="1">
                <a:solidFill>
                  <a:srgbClr val="FF0000"/>
                </a:solidFill>
                <a:latin typeface="Times New Roman"/>
                <a:cs typeface="Times New Roman"/>
              </a:rPr>
              <a:t>quả</a:t>
            </a:r>
            <a:r>
              <a:rPr lang="en-US" dirty="0">
                <a:solidFill>
                  <a:srgbClr val="FF0000"/>
                </a:solidFill>
                <a:latin typeface="Times New Roman"/>
                <a:cs typeface="Times New Roman"/>
              </a:rPr>
              <a:t> </a:t>
            </a:r>
            <a:r>
              <a:rPr lang="en-US" dirty="0" err="1">
                <a:solidFill>
                  <a:srgbClr val="FF0000"/>
                </a:solidFill>
                <a:latin typeface="Times New Roman"/>
                <a:cs typeface="Times New Roman"/>
              </a:rPr>
              <a:t>nhận</a:t>
            </a:r>
            <a:r>
              <a:rPr lang="en-US" dirty="0">
                <a:solidFill>
                  <a:srgbClr val="FF0000"/>
                </a:solidFill>
                <a:latin typeface="Times New Roman"/>
                <a:cs typeface="Times New Roman"/>
              </a:rPr>
              <a:t> </a:t>
            </a:r>
            <a:r>
              <a:rPr lang="en-US" dirty="0" err="1">
                <a:solidFill>
                  <a:srgbClr val="FF0000"/>
                </a:solidFill>
                <a:latin typeface="Times New Roman"/>
                <a:cs typeface="Times New Roman"/>
              </a:rPr>
              <a:t>được</a:t>
            </a:r>
            <a:endParaRPr lang="en-US" dirty="0">
              <a:solidFill>
                <a:srgbClr val="FF0000"/>
              </a:solidFill>
              <a:latin typeface="Times New Roman"/>
              <a:cs typeface="Times New Roman"/>
            </a:endParaRPr>
          </a:p>
        </p:txBody>
      </p:sp>
      <p:sp>
        <p:nvSpPr>
          <p:cNvPr id="7" name="TextBox 6">
            <a:extLst>
              <a:ext uri="{FF2B5EF4-FFF2-40B4-BE49-F238E27FC236}">
                <a16:creationId xmlns:a16="http://schemas.microsoft.com/office/drawing/2014/main" id="{49611C70-DE91-4EDF-8274-D13D7058203F}"/>
              </a:ext>
            </a:extLst>
          </p:cNvPr>
          <p:cNvSpPr txBox="1"/>
          <p:nvPr/>
        </p:nvSpPr>
        <p:spPr>
          <a:xfrm>
            <a:off x="5573409" y="1870382"/>
            <a:ext cx="6379779" cy="3391121"/>
          </a:xfrm>
          <a:prstGeom prst="rect">
            <a:avLst/>
          </a:prstGeom>
          <a:no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lnSpc>
                <a:spcPct val="150000"/>
              </a:lnSpc>
            </a:pPr>
            <a:r>
              <a:rPr lang="en-US" sz="1600" i="0" dirty="0" err="1">
                <a:solidFill>
                  <a:srgbClr val="313131"/>
                </a:solidFill>
                <a:effectLst/>
                <a:latin typeface="Times New Roman" panose="02020603050405020304" pitchFamily="18" charset="0"/>
                <a:cs typeface="Times New Roman" panose="02020603050405020304" pitchFamily="18" charset="0"/>
              </a:rPr>
              <a:t>Ngoài</a:t>
            </a:r>
            <a:r>
              <a:rPr lang="en-US" sz="1600" i="0" dirty="0">
                <a:solidFill>
                  <a:srgbClr val="313131"/>
                </a:solidFill>
                <a:effectLst/>
                <a:latin typeface="Times New Roman" panose="02020603050405020304" pitchFamily="18" charset="0"/>
                <a:cs typeface="Times New Roman" panose="02020603050405020304" pitchFamily="18" charset="0"/>
              </a:rPr>
              <a:t> ra </a:t>
            </a:r>
            <a:r>
              <a:rPr lang="en-US" sz="1600" i="0" dirty="0" err="1">
                <a:solidFill>
                  <a:srgbClr val="313131"/>
                </a:solidFill>
                <a:effectLst/>
                <a:latin typeface="Times New Roman" panose="02020603050405020304" pitchFamily="18" charset="0"/>
                <a:cs typeface="Times New Roman" panose="02020603050405020304" pitchFamily="18" charset="0"/>
              </a:rPr>
              <a:t>có</a:t>
            </a:r>
            <a:r>
              <a:rPr lang="en-US" sz="1600" i="0" dirty="0">
                <a:solidFill>
                  <a:srgbClr val="313131"/>
                </a:solidFill>
                <a:effectLst/>
                <a:latin typeface="Times New Roman" panose="02020603050405020304" pitchFamily="18" charset="0"/>
                <a:cs typeface="Times New Roman" panose="02020603050405020304" pitchFamily="18" charset="0"/>
              </a:rPr>
              <a:t> </a:t>
            </a:r>
            <a:r>
              <a:rPr lang="en-US" sz="1600" i="0" dirty="0" err="1">
                <a:solidFill>
                  <a:srgbClr val="313131"/>
                </a:solidFill>
                <a:effectLst/>
                <a:latin typeface="Times New Roman" panose="02020603050405020304" pitchFamily="18" charset="0"/>
                <a:cs typeface="Times New Roman" panose="02020603050405020304" pitchFamily="18" charset="0"/>
              </a:rPr>
              <a:t>thể</a:t>
            </a:r>
            <a:r>
              <a:rPr lang="en-US" sz="1600" i="0" dirty="0">
                <a:solidFill>
                  <a:srgbClr val="313131"/>
                </a:solidFill>
                <a:effectLst/>
                <a:latin typeface="Times New Roman" panose="02020603050405020304" pitchFamily="18" charset="0"/>
                <a:cs typeface="Times New Roman" panose="02020603050405020304" pitchFamily="18" charset="0"/>
              </a:rPr>
              <a:t> </a:t>
            </a:r>
            <a:r>
              <a:rPr lang="en-US" sz="1600" i="0" dirty="0" err="1">
                <a:solidFill>
                  <a:srgbClr val="313131"/>
                </a:solidFill>
                <a:effectLst/>
                <a:latin typeface="Times New Roman" panose="02020603050405020304" pitchFamily="18" charset="0"/>
                <a:cs typeface="Times New Roman" panose="02020603050405020304" pitchFamily="18" charset="0"/>
              </a:rPr>
              <a:t>vẽ</a:t>
            </a:r>
            <a:r>
              <a:rPr lang="en-US" sz="1600" i="0" dirty="0">
                <a:solidFill>
                  <a:srgbClr val="313131"/>
                </a:solidFill>
                <a:effectLst/>
                <a:latin typeface="Times New Roman" panose="02020603050405020304" pitchFamily="18" charset="0"/>
                <a:cs typeface="Times New Roman" panose="02020603050405020304" pitchFamily="18" charset="0"/>
              </a:rPr>
              <a:t> </a:t>
            </a:r>
            <a:r>
              <a:rPr lang="en-US" sz="1600" i="0" dirty="0" err="1">
                <a:solidFill>
                  <a:srgbClr val="313131"/>
                </a:solidFill>
                <a:effectLst/>
                <a:latin typeface="Times New Roman" panose="02020603050405020304" pitchFamily="18" charset="0"/>
                <a:cs typeface="Times New Roman" panose="02020603050405020304" pitchFamily="18" charset="0"/>
              </a:rPr>
              <a:t>biểu</a:t>
            </a:r>
            <a:r>
              <a:rPr lang="en-US" sz="1600" i="0" dirty="0">
                <a:solidFill>
                  <a:srgbClr val="313131"/>
                </a:solidFill>
                <a:effectLst/>
                <a:latin typeface="Times New Roman" panose="02020603050405020304" pitchFamily="18" charset="0"/>
                <a:cs typeface="Times New Roman" panose="02020603050405020304" pitchFamily="18" charset="0"/>
              </a:rPr>
              <a:t> </a:t>
            </a:r>
            <a:r>
              <a:rPr lang="en-US" sz="1600" i="0" dirty="0" err="1">
                <a:solidFill>
                  <a:srgbClr val="313131"/>
                </a:solidFill>
                <a:effectLst/>
                <a:latin typeface="Times New Roman" panose="02020603050405020304" pitchFamily="18" charset="0"/>
                <a:cs typeface="Times New Roman" panose="02020603050405020304" pitchFamily="18" charset="0"/>
              </a:rPr>
              <a:t>đồ</a:t>
            </a:r>
            <a:r>
              <a:rPr lang="en-US" sz="1600" i="0" dirty="0">
                <a:solidFill>
                  <a:srgbClr val="313131"/>
                </a:solidFill>
                <a:effectLst/>
                <a:latin typeface="Times New Roman" panose="02020603050405020304" pitchFamily="18" charset="0"/>
                <a:cs typeface="Times New Roman" panose="02020603050405020304" pitchFamily="18" charset="0"/>
              </a:rPr>
              <a:t> ma </a:t>
            </a:r>
            <a:r>
              <a:rPr lang="en-US" sz="1600" i="0" dirty="0" err="1">
                <a:solidFill>
                  <a:srgbClr val="313131"/>
                </a:solidFill>
                <a:effectLst/>
                <a:latin typeface="Times New Roman" panose="02020603050405020304" pitchFamily="18" charset="0"/>
                <a:cs typeface="Times New Roman" panose="02020603050405020304" pitchFamily="18" charset="0"/>
              </a:rPr>
              <a:t>trận</a:t>
            </a:r>
            <a:r>
              <a:rPr lang="en-US" sz="1600" i="0" dirty="0">
                <a:solidFill>
                  <a:srgbClr val="313131"/>
                </a:solidFill>
                <a:effectLst/>
                <a:latin typeface="Times New Roman" panose="02020603050405020304" pitchFamily="18" charset="0"/>
                <a:cs typeface="Times New Roman" panose="02020603050405020304" pitchFamily="18" charset="0"/>
              </a:rPr>
              <a:t> </a:t>
            </a:r>
            <a:r>
              <a:rPr lang="en-US" sz="1600" i="0" dirty="0" err="1">
                <a:solidFill>
                  <a:srgbClr val="313131"/>
                </a:solidFill>
                <a:effectLst/>
                <a:latin typeface="Times New Roman" panose="02020603050405020304" pitchFamily="18" charset="0"/>
                <a:cs typeface="Times New Roman" panose="02020603050405020304" pitchFamily="18" charset="0"/>
              </a:rPr>
              <a:t>hệ</a:t>
            </a:r>
            <a:r>
              <a:rPr lang="en-US" sz="1600" i="0" dirty="0">
                <a:solidFill>
                  <a:srgbClr val="313131"/>
                </a:solidFill>
                <a:effectLst/>
                <a:latin typeface="Times New Roman" panose="02020603050405020304" pitchFamily="18" charset="0"/>
                <a:cs typeface="Times New Roman" panose="02020603050405020304" pitchFamily="18" charset="0"/>
              </a:rPr>
              <a:t> </a:t>
            </a:r>
            <a:r>
              <a:rPr lang="en-US" sz="1600" i="0" dirty="0" err="1">
                <a:solidFill>
                  <a:srgbClr val="313131"/>
                </a:solidFill>
                <a:effectLst/>
                <a:latin typeface="Times New Roman" panose="02020603050405020304" pitchFamily="18" charset="0"/>
                <a:cs typeface="Times New Roman" panose="02020603050405020304" pitchFamily="18" charset="0"/>
              </a:rPr>
              <a:t>số</a:t>
            </a:r>
            <a:r>
              <a:rPr lang="en-US" sz="1600" i="0" dirty="0">
                <a:solidFill>
                  <a:srgbClr val="313131"/>
                </a:solidFill>
                <a:effectLst/>
                <a:latin typeface="Times New Roman" panose="02020603050405020304" pitchFamily="18" charset="0"/>
                <a:cs typeface="Times New Roman" panose="02020603050405020304" pitchFamily="18" charset="0"/>
              </a:rPr>
              <a:t> </a:t>
            </a:r>
            <a:r>
              <a:rPr lang="en-US" sz="1600" i="0" dirty="0" err="1">
                <a:solidFill>
                  <a:srgbClr val="313131"/>
                </a:solidFill>
                <a:effectLst/>
                <a:latin typeface="Times New Roman" panose="02020603050405020304" pitchFamily="18" charset="0"/>
                <a:cs typeface="Times New Roman" panose="02020603050405020304" pitchFamily="18" charset="0"/>
              </a:rPr>
              <a:t>tương</a:t>
            </a:r>
            <a:r>
              <a:rPr lang="en-US" sz="1600" i="0" dirty="0">
                <a:solidFill>
                  <a:srgbClr val="313131"/>
                </a:solidFill>
                <a:effectLst/>
                <a:latin typeface="Times New Roman" panose="02020603050405020304" pitchFamily="18" charset="0"/>
                <a:cs typeface="Times New Roman" panose="02020603050405020304" pitchFamily="18" charset="0"/>
              </a:rPr>
              <a:t> </a:t>
            </a:r>
            <a:r>
              <a:rPr lang="en-US" sz="1600" i="0" dirty="0" err="1">
                <a:solidFill>
                  <a:srgbClr val="313131"/>
                </a:solidFill>
                <a:effectLst/>
                <a:latin typeface="Times New Roman" panose="02020603050405020304" pitchFamily="18" charset="0"/>
                <a:cs typeface="Times New Roman" panose="02020603050405020304" pitchFamily="18" charset="0"/>
              </a:rPr>
              <a:t>quan</a:t>
            </a:r>
            <a:r>
              <a:rPr lang="en-US" sz="1600" i="0" dirty="0">
                <a:solidFill>
                  <a:srgbClr val="313131"/>
                </a:solidFill>
                <a:effectLst/>
                <a:latin typeface="Times New Roman" panose="02020603050405020304" pitchFamily="18" charset="0"/>
                <a:cs typeface="Times New Roman" panose="02020603050405020304" pitchFamily="18" charset="0"/>
              </a:rPr>
              <a:t> tam </a:t>
            </a:r>
            <a:r>
              <a:rPr lang="en-US" sz="1600" i="0" dirty="0" err="1">
                <a:solidFill>
                  <a:srgbClr val="313131"/>
                </a:solidFill>
                <a:effectLst/>
                <a:latin typeface="Times New Roman" panose="02020603050405020304" pitchFamily="18" charset="0"/>
                <a:cs typeface="Times New Roman" panose="02020603050405020304" pitchFamily="18" charset="0"/>
              </a:rPr>
              <a:t>giác</a:t>
            </a:r>
            <a:r>
              <a:rPr lang="en-US" sz="1600" i="0" dirty="0">
                <a:solidFill>
                  <a:srgbClr val="313131"/>
                </a:solidFill>
                <a:effectLst/>
                <a:latin typeface="Times New Roman" panose="02020603050405020304" pitchFamily="18" charset="0"/>
                <a:cs typeface="Times New Roman" panose="02020603050405020304" pitchFamily="18" charset="0"/>
              </a:rPr>
              <a:t> </a:t>
            </a:r>
            <a:r>
              <a:rPr lang="en-US" sz="1600" i="0" dirty="0" err="1">
                <a:solidFill>
                  <a:srgbClr val="313131"/>
                </a:solidFill>
                <a:effectLst/>
                <a:latin typeface="Times New Roman" panose="02020603050405020304" pitchFamily="18" charset="0"/>
                <a:cs typeface="Times New Roman" panose="02020603050405020304" pitchFamily="18" charset="0"/>
              </a:rPr>
              <a:t>dưới</a:t>
            </a:r>
            <a:r>
              <a:rPr lang="en-US" sz="1600" i="0" dirty="0">
                <a:solidFill>
                  <a:srgbClr val="313131"/>
                </a:solidFill>
                <a:effectLst/>
                <a:latin typeface="Times New Roman" panose="02020603050405020304" pitchFamily="18" charset="0"/>
                <a:cs typeface="Times New Roman" panose="02020603050405020304" pitchFamily="18" charset="0"/>
              </a:rPr>
              <a:t> </a:t>
            </a:r>
            <a:r>
              <a:rPr lang="en-US" sz="1600" i="0" dirty="0" err="1">
                <a:solidFill>
                  <a:srgbClr val="313131"/>
                </a:solidFill>
                <a:effectLst/>
                <a:latin typeface="Times New Roman" panose="02020603050405020304" pitchFamily="18" charset="0"/>
                <a:cs typeface="Times New Roman" panose="02020603050405020304" pitchFamily="18" charset="0"/>
              </a:rPr>
              <a:t>hoặc</a:t>
            </a:r>
            <a:r>
              <a:rPr lang="en-US" sz="1600" i="0" dirty="0">
                <a:solidFill>
                  <a:srgbClr val="313131"/>
                </a:solidFill>
                <a:effectLst/>
                <a:latin typeface="Times New Roman" panose="02020603050405020304" pitchFamily="18" charset="0"/>
                <a:cs typeface="Times New Roman" panose="02020603050405020304" pitchFamily="18" charset="0"/>
              </a:rPr>
              <a:t> tam </a:t>
            </a:r>
            <a:r>
              <a:rPr lang="en-US" sz="1600" i="0" dirty="0" err="1">
                <a:solidFill>
                  <a:srgbClr val="313131"/>
                </a:solidFill>
                <a:effectLst/>
                <a:latin typeface="Times New Roman" panose="02020603050405020304" pitchFamily="18" charset="0"/>
                <a:cs typeface="Times New Roman" panose="02020603050405020304" pitchFamily="18" charset="0"/>
              </a:rPr>
              <a:t>giác</a:t>
            </a:r>
            <a:r>
              <a:rPr lang="en-US" sz="1600" i="0" dirty="0">
                <a:solidFill>
                  <a:srgbClr val="313131"/>
                </a:solidFill>
                <a:effectLst/>
                <a:latin typeface="Times New Roman" panose="02020603050405020304" pitchFamily="18" charset="0"/>
                <a:cs typeface="Times New Roman" panose="02020603050405020304" pitchFamily="18" charset="0"/>
              </a:rPr>
              <a:t> </a:t>
            </a:r>
            <a:r>
              <a:rPr lang="en-US" sz="1600" i="0" dirty="0" err="1">
                <a:solidFill>
                  <a:srgbClr val="313131"/>
                </a:solidFill>
                <a:effectLst/>
                <a:latin typeface="Times New Roman" panose="02020603050405020304" pitchFamily="18" charset="0"/>
                <a:cs typeface="Times New Roman" panose="02020603050405020304" pitchFamily="18" charset="0"/>
              </a:rPr>
              <a:t>trên</a:t>
            </a:r>
            <a:r>
              <a:rPr lang="en-US" sz="1600" i="0" dirty="0">
                <a:solidFill>
                  <a:srgbClr val="313131"/>
                </a:solidFill>
                <a:effectLst/>
                <a:latin typeface="Times New Roman" panose="02020603050405020304" pitchFamily="18" charset="0"/>
                <a:cs typeface="Times New Roman" panose="02020603050405020304" pitchFamily="18" charset="0"/>
              </a:rPr>
              <a:t> </a:t>
            </a:r>
            <a:r>
              <a:rPr lang="en-US" sz="1600" i="0" dirty="0" err="1">
                <a:solidFill>
                  <a:srgbClr val="313131"/>
                </a:solidFill>
                <a:effectLst/>
                <a:latin typeface="Times New Roman" panose="02020603050405020304" pitchFamily="18" charset="0"/>
                <a:cs typeface="Times New Roman" panose="02020603050405020304" pitchFamily="18" charset="0"/>
              </a:rPr>
              <a:t>bằng</a:t>
            </a:r>
            <a:r>
              <a:rPr lang="en-US" sz="1600" i="0" dirty="0">
                <a:solidFill>
                  <a:srgbClr val="313131"/>
                </a:solidFill>
                <a:effectLst/>
                <a:latin typeface="Times New Roman" panose="02020603050405020304" pitchFamily="18" charset="0"/>
                <a:cs typeface="Times New Roman" panose="02020603050405020304" pitchFamily="18" charset="0"/>
              </a:rPr>
              <a:t> </a:t>
            </a:r>
            <a:r>
              <a:rPr lang="en-US" sz="1600" i="0" dirty="0" err="1">
                <a:solidFill>
                  <a:srgbClr val="313131"/>
                </a:solidFill>
                <a:effectLst/>
                <a:latin typeface="Times New Roman" panose="02020603050405020304" pitchFamily="18" charset="0"/>
                <a:cs typeface="Times New Roman" panose="02020603050405020304" pitchFamily="18" charset="0"/>
              </a:rPr>
              <a:t>cách</a:t>
            </a:r>
            <a:r>
              <a:rPr lang="en-US" sz="1600" i="0" dirty="0">
                <a:solidFill>
                  <a:srgbClr val="313131"/>
                </a:solidFill>
                <a:effectLst/>
                <a:latin typeface="Times New Roman" panose="02020603050405020304" pitchFamily="18" charset="0"/>
                <a:cs typeface="Times New Roman" panose="02020603050405020304" pitchFamily="18" charset="0"/>
              </a:rPr>
              <a:t> them </a:t>
            </a:r>
            <a:r>
              <a:rPr lang="en-US" sz="1600" i="0" dirty="0" err="1">
                <a:solidFill>
                  <a:srgbClr val="313131"/>
                </a:solidFill>
                <a:effectLst/>
                <a:latin typeface="Times New Roman" panose="02020603050405020304" pitchFamily="18" charset="0"/>
                <a:cs typeface="Times New Roman" panose="02020603050405020304" pitchFamily="18" charset="0"/>
              </a:rPr>
              <a:t>tham</a:t>
            </a:r>
            <a:r>
              <a:rPr lang="en-US" sz="1600" i="0" dirty="0">
                <a:solidFill>
                  <a:srgbClr val="313131"/>
                </a:solidFill>
                <a:effectLst/>
                <a:latin typeface="Times New Roman" panose="02020603050405020304" pitchFamily="18" charset="0"/>
                <a:cs typeface="Times New Roman" panose="02020603050405020304" pitchFamily="18" charset="0"/>
              </a:rPr>
              <a:t> </a:t>
            </a:r>
            <a:r>
              <a:rPr lang="en-US" sz="1600" i="0" dirty="0" err="1">
                <a:solidFill>
                  <a:srgbClr val="313131"/>
                </a:solidFill>
                <a:effectLst/>
                <a:latin typeface="Times New Roman" panose="02020603050405020304" pitchFamily="18" charset="0"/>
                <a:cs typeface="Times New Roman" panose="02020603050405020304" pitchFamily="18" charset="0"/>
              </a:rPr>
              <a:t>số</a:t>
            </a:r>
            <a:r>
              <a:rPr lang="en-US" sz="1600" i="0" dirty="0">
                <a:solidFill>
                  <a:srgbClr val="313131"/>
                </a:solidFill>
                <a:effectLst/>
                <a:latin typeface="Times New Roman" panose="02020603050405020304" pitchFamily="18" charset="0"/>
                <a:cs typeface="Times New Roman" panose="02020603050405020304" pitchFamily="18" charset="0"/>
              </a:rPr>
              <a:t> “type” </a:t>
            </a:r>
            <a:r>
              <a:rPr lang="en-US" sz="1600" i="0" dirty="0" err="1">
                <a:solidFill>
                  <a:srgbClr val="313131"/>
                </a:solidFill>
                <a:effectLst/>
                <a:latin typeface="Times New Roman" panose="02020603050405020304" pitchFamily="18" charset="0"/>
                <a:cs typeface="Times New Roman" panose="02020603050405020304" pitchFamily="18" charset="0"/>
              </a:rPr>
              <a:t>như</a:t>
            </a:r>
            <a:r>
              <a:rPr lang="en-US" sz="1600" i="0" dirty="0">
                <a:solidFill>
                  <a:srgbClr val="313131"/>
                </a:solidFill>
                <a:effectLst/>
                <a:latin typeface="Times New Roman" panose="02020603050405020304" pitchFamily="18" charset="0"/>
                <a:cs typeface="Times New Roman" panose="02020603050405020304" pitchFamily="18" charset="0"/>
              </a:rPr>
              <a:t> </a:t>
            </a:r>
            <a:r>
              <a:rPr lang="en-US" sz="1600" i="0" dirty="0" err="1">
                <a:solidFill>
                  <a:srgbClr val="313131"/>
                </a:solidFill>
                <a:effectLst/>
                <a:latin typeface="Times New Roman" panose="02020603050405020304" pitchFamily="18" charset="0"/>
                <a:cs typeface="Times New Roman" panose="02020603050405020304" pitchFamily="18" charset="0"/>
              </a:rPr>
              <a:t>sau</a:t>
            </a:r>
            <a:r>
              <a:rPr lang="en-US" sz="1600" i="0" dirty="0">
                <a:solidFill>
                  <a:srgbClr val="313131"/>
                </a:solidFill>
                <a:effectLst/>
                <a:latin typeface="Times New Roman" panose="02020603050405020304" pitchFamily="18" charset="0"/>
                <a:cs typeface="Times New Roman" panose="02020603050405020304" pitchFamily="18" charset="0"/>
              </a:rPr>
              <a:t>:</a:t>
            </a:r>
          </a:p>
          <a:p>
            <a:pPr algn="just">
              <a:lnSpc>
                <a:spcPct val="150000"/>
              </a:lnSpc>
            </a:pPr>
            <a:endParaRPr lang="en-US" i="0" dirty="0">
              <a:solidFill>
                <a:srgbClr val="313131"/>
              </a:solidFill>
              <a:effectLst/>
              <a:latin typeface="Times New Roman" panose="02020603050405020304" pitchFamily="18" charset="0"/>
              <a:cs typeface="Times New Roman" panose="02020603050405020304" pitchFamily="18" charset="0"/>
            </a:endParaRPr>
          </a:p>
          <a:p>
            <a:r>
              <a:rPr lang="vi-VN" sz="1400" b="0" dirty="0">
                <a:solidFill>
                  <a:srgbClr val="008000"/>
                </a:solidFill>
                <a:effectLst/>
                <a:latin typeface="Consolas" panose="020B0609020204030204" pitchFamily="49" charset="0"/>
              </a:rPr>
              <a:t># Vẽ biểu đồ hệ số tương quan dạng </a:t>
            </a:r>
            <a:r>
              <a:rPr lang="en-US" sz="1400" b="0" dirty="0">
                <a:solidFill>
                  <a:srgbClr val="008000"/>
                </a:solidFill>
                <a:effectLst/>
                <a:latin typeface="Consolas" panose="020B0609020204030204" pitchFamily="49" charset="0"/>
              </a:rPr>
              <a:t>tam </a:t>
            </a:r>
            <a:r>
              <a:rPr lang="en-US" sz="1400" b="0" dirty="0" err="1">
                <a:solidFill>
                  <a:srgbClr val="008000"/>
                </a:solidFill>
                <a:effectLst/>
                <a:latin typeface="Consolas" panose="020B0609020204030204" pitchFamily="49" charset="0"/>
              </a:rPr>
              <a:t>giác</a:t>
            </a:r>
            <a:r>
              <a:rPr lang="en-US" sz="1400" b="0" dirty="0">
                <a:solidFill>
                  <a:srgbClr val="008000"/>
                </a:solidFill>
                <a:effectLst/>
                <a:latin typeface="Consolas" panose="020B0609020204030204" pitchFamily="49" charset="0"/>
              </a:rPr>
              <a:t> </a:t>
            </a:r>
            <a:r>
              <a:rPr lang="en-US" sz="1400" b="0" dirty="0" err="1">
                <a:solidFill>
                  <a:srgbClr val="008000"/>
                </a:solidFill>
                <a:effectLst/>
                <a:latin typeface="Consolas" panose="020B0609020204030204" pitchFamily="49" charset="0"/>
              </a:rPr>
              <a:t>dưới</a:t>
            </a:r>
            <a:endParaRPr lang="vi-VN" sz="1400" b="0" dirty="0">
              <a:solidFill>
                <a:srgbClr val="000000"/>
              </a:solidFill>
              <a:effectLst/>
              <a:latin typeface="Consolas" panose="020B0609020204030204" pitchFamily="49" charset="0"/>
            </a:endParaRPr>
          </a:p>
          <a:p>
            <a:pPr>
              <a:lnSpc>
                <a:spcPts val="1350"/>
              </a:lnSpc>
            </a:pPr>
            <a:r>
              <a:rPr lang="en-US" sz="1400" b="0" dirty="0" err="1">
                <a:solidFill>
                  <a:srgbClr val="001080"/>
                </a:solidFill>
                <a:effectLst/>
                <a:latin typeface="Consolas" panose="020B0609020204030204" pitchFamily="49" charset="0"/>
              </a:rPr>
              <a:t>corrplot</a:t>
            </a:r>
            <a:r>
              <a:rPr lang="en-US" sz="1400" b="0" dirty="0">
                <a:solidFill>
                  <a:srgbClr val="000000"/>
                </a:solidFill>
                <a:effectLst/>
                <a:latin typeface="Consolas" panose="020B0609020204030204" pitchFamily="49" charset="0"/>
              </a:rPr>
              <a:t>(</a:t>
            </a:r>
            <a:r>
              <a:rPr lang="en-US" sz="1400" b="0" dirty="0" err="1">
                <a:solidFill>
                  <a:srgbClr val="001080"/>
                </a:solidFill>
                <a:effectLst/>
                <a:latin typeface="Consolas" panose="020B0609020204030204" pitchFamily="49" charset="0"/>
              </a:rPr>
              <a:t>cor_matrix</a:t>
            </a:r>
            <a:r>
              <a:rPr lang="en-US" sz="1400" b="0" dirty="0">
                <a:solidFill>
                  <a:srgbClr val="000000"/>
                </a:solidFill>
                <a:effectLst/>
                <a:latin typeface="Consolas" panose="020B0609020204030204" pitchFamily="49" charset="0"/>
              </a:rPr>
              <a:t>, </a:t>
            </a:r>
            <a:r>
              <a:rPr lang="en-US" sz="1400" b="0" dirty="0">
                <a:solidFill>
                  <a:srgbClr val="001080"/>
                </a:solidFill>
                <a:effectLst/>
                <a:latin typeface="Consolas" panose="020B0609020204030204" pitchFamily="49" charset="0"/>
              </a:rPr>
              <a:t>method</a:t>
            </a:r>
            <a:r>
              <a:rPr lang="en-US" sz="1400" b="0" dirty="0">
                <a:solidFill>
                  <a:srgbClr val="000000"/>
                </a:solidFill>
                <a:effectLst/>
                <a:latin typeface="Consolas" panose="020B0609020204030204" pitchFamily="49" charset="0"/>
              </a:rPr>
              <a:t> = </a:t>
            </a:r>
            <a:r>
              <a:rPr lang="en-US" sz="1400" b="0" dirty="0">
                <a:solidFill>
                  <a:srgbClr val="A31515"/>
                </a:solidFill>
                <a:effectLst/>
                <a:latin typeface="Consolas" panose="020B0609020204030204" pitchFamily="49" charset="0"/>
              </a:rPr>
              <a:t>"square"</a:t>
            </a:r>
            <a:r>
              <a:rPr lang="en-US" sz="1400" b="0" dirty="0">
                <a:solidFill>
                  <a:srgbClr val="000000"/>
                </a:solidFill>
                <a:effectLst/>
                <a:latin typeface="Consolas" panose="020B0609020204030204" pitchFamily="49" charset="0"/>
              </a:rPr>
              <a:t>, </a:t>
            </a:r>
            <a:r>
              <a:rPr lang="en-US" sz="1400" b="0" dirty="0">
                <a:solidFill>
                  <a:srgbClr val="001080"/>
                </a:solidFill>
                <a:effectLst/>
                <a:latin typeface="Consolas" panose="020B0609020204030204" pitchFamily="49" charset="0"/>
              </a:rPr>
              <a:t>type</a:t>
            </a:r>
            <a:r>
              <a:rPr lang="en-US" sz="1400" b="0" dirty="0">
                <a:solidFill>
                  <a:srgbClr val="000000"/>
                </a:solidFill>
                <a:effectLst/>
                <a:latin typeface="Consolas" panose="020B0609020204030204" pitchFamily="49" charset="0"/>
              </a:rPr>
              <a:t> = </a:t>
            </a:r>
            <a:r>
              <a:rPr lang="en-US" sz="1400" b="0" dirty="0">
                <a:solidFill>
                  <a:srgbClr val="A31515"/>
                </a:solidFill>
                <a:effectLst/>
                <a:latin typeface="Consolas" panose="020B0609020204030204" pitchFamily="49" charset="0"/>
              </a:rPr>
              <a:t>"lower"</a:t>
            </a:r>
            <a:r>
              <a:rPr lang="en-US" sz="1400" b="0" dirty="0">
                <a:solidFill>
                  <a:srgbClr val="000000"/>
                </a:solidFill>
                <a:effectLst/>
                <a:latin typeface="Consolas" panose="020B0609020204030204" pitchFamily="49" charset="0"/>
              </a:rPr>
              <a:t>, </a:t>
            </a:r>
          </a:p>
          <a:p>
            <a:pPr>
              <a:lnSpc>
                <a:spcPts val="1350"/>
              </a:lnSpc>
            </a:pPr>
            <a:r>
              <a:rPr lang="en-US" sz="1400" dirty="0">
                <a:solidFill>
                  <a:srgbClr val="000000"/>
                </a:solidFill>
                <a:latin typeface="Consolas" panose="020B0609020204030204" pitchFamily="49" charset="0"/>
              </a:rPr>
              <a:t>         </a:t>
            </a:r>
            <a:r>
              <a:rPr lang="en-US" sz="1400" b="0" dirty="0" err="1">
                <a:solidFill>
                  <a:srgbClr val="001080"/>
                </a:solidFill>
                <a:effectLst/>
                <a:latin typeface="Consolas" panose="020B0609020204030204" pitchFamily="49" charset="0"/>
              </a:rPr>
              <a:t>diag</a:t>
            </a:r>
            <a:r>
              <a:rPr lang="en-US" sz="1400" b="0" dirty="0">
                <a:solidFill>
                  <a:srgbClr val="000000"/>
                </a:solidFill>
                <a:effectLst/>
                <a:latin typeface="Consolas" panose="020B0609020204030204" pitchFamily="49" charset="0"/>
              </a:rPr>
              <a:t> = </a:t>
            </a:r>
            <a:r>
              <a:rPr lang="en-US" sz="1400" b="0" dirty="0">
                <a:solidFill>
                  <a:srgbClr val="DD0000"/>
                </a:solidFill>
                <a:effectLst/>
                <a:latin typeface="Consolas" panose="020B0609020204030204" pitchFamily="49" charset="0"/>
              </a:rPr>
              <a:t>FALSE</a:t>
            </a:r>
            <a:r>
              <a:rPr lang="en-US" sz="1400" b="0" dirty="0">
                <a:solidFill>
                  <a:srgbClr val="000000"/>
                </a:solidFill>
                <a:effectLst/>
                <a:latin typeface="Consolas" panose="020B0609020204030204" pitchFamily="49" charset="0"/>
              </a:rPr>
              <a:t>, </a:t>
            </a:r>
            <a:r>
              <a:rPr lang="en-US" sz="1400" b="0" dirty="0">
                <a:solidFill>
                  <a:srgbClr val="001080"/>
                </a:solidFill>
                <a:effectLst/>
                <a:latin typeface="Consolas" panose="020B0609020204030204" pitchFamily="49" charset="0"/>
              </a:rPr>
              <a:t>order</a:t>
            </a:r>
            <a:r>
              <a:rPr lang="en-US" sz="1400" b="0" dirty="0">
                <a:solidFill>
                  <a:srgbClr val="000000"/>
                </a:solidFill>
                <a:effectLst/>
                <a:latin typeface="Consolas" panose="020B0609020204030204" pitchFamily="49" charset="0"/>
              </a:rPr>
              <a:t> = </a:t>
            </a:r>
            <a:r>
              <a:rPr lang="en-US" sz="1400" b="0" dirty="0">
                <a:solidFill>
                  <a:srgbClr val="A31515"/>
                </a:solidFill>
                <a:effectLst/>
                <a:latin typeface="Consolas" panose="020B0609020204030204" pitchFamily="49" charset="0"/>
              </a:rPr>
              <a:t>"original"</a:t>
            </a:r>
            <a:r>
              <a:rPr lang="en-US" sz="1400" b="0" dirty="0">
                <a:solidFill>
                  <a:srgbClr val="000000"/>
                </a:solidFill>
                <a:effectLst/>
                <a:latin typeface="Consolas" panose="020B0609020204030204" pitchFamily="49" charset="0"/>
              </a:rPr>
              <a:t>, </a:t>
            </a:r>
            <a:r>
              <a:rPr lang="en-US" sz="1400" b="0" dirty="0" err="1">
                <a:solidFill>
                  <a:srgbClr val="001080"/>
                </a:solidFill>
                <a:effectLst/>
                <a:latin typeface="Consolas" panose="020B0609020204030204" pitchFamily="49" charset="0"/>
              </a:rPr>
              <a:t>tl</a:t>
            </a:r>
            <a:r>
              <a:rPr lang="en-US" sz="1400" b="0" dirty="0" err="1">
                <a:solidFill>
                  <a:srgbClr val="000000"/>
                </a:solidFill>
                <a:effectLst/>
                <a:latin typeface="Consolas" panose="020B0609020204030204" pitchFamily="49" charset="0"/>
              </a:rPr>
              <a:t>.</a:t>
            </a:r>
            <a:r>
              <a:rPr lang="en-US" sz="1400" b="0" dirty="0" err="1">
                <a:solidFill>
                  <a:srgbClr val="001080"/>
                </a:solidFill>
                <a:effectLst/>
                <a:latin typeface="Consolas" panose="020B0609020204030204" pitchFamily="49" charset="0"/>
              </a:rPr>
              <a:t>srt</a:t>
            </a:r>
            <a:r>
              <a:rPr lang="en-US" sz="1400" b="0" dirty="0">
                <a:solidFill>
                  <a:srgbClr val="000000"/>
                </a:solidFill>
                <a:effectLst/>
                <a:latin typeface="Consolas" panose="020B0609020204030204" pitchFamily="49" charset="0"/>
              </a:rPr>
              <a:t> = </a:t>
            </a:r>
            <a:r>
              <a:rPr lang="en-US" sz="1400" b="0" dirty="0">
                <a:solidFill>
                  <a:srgbClr val="098658"/>
                </a:solidFill>
                <a:effectLst/>
                <a:latin typeface="Consolas" panose="020B0609020204030204" pitchFamily="49" charset="0"/>
              </a:rPr>
              <a:t>0</a:t>
            </a:r>
            <a:r>
              <a:rPr lang="en-US" sz="1400" b="0" dirty="0">
                <a:solidFill>
                  <a:srgbClr val="000000"/>
                </a:solidFill>
                <a:effectLst/>
                <a:latin typeface="Consolas" panose="020B0609020204030204" pitchFamily="49" charset="0"/>
              </a:rPr>
              <a:t>, </a:t>
            </a:r>
          </a:p>
          <a:p>
            <a:pPr>
              <a:lnSpc>
                <a:spcPts val="1350"/>
              </a:lnSpc>
            </a:pPr>
            <a:r>
              <a:rPr lang="en-US" sz="1400" b="0" dirty="0">
                <a:solidFill>
                  <a:srgbClr val="000000"/>
                </a:solidFill>
                <a:effectLst/>
                <a:latin typeface="Consolas" panose="020B0609020204030204" pitchFamily="49" charset="0"/>
              </a:rPr>
              <a:t>         </a:t>
            </a:r>
            <a:r>
              <a:rPr lang="en-US" sz="1400" b="0" dirty="0" err="1">
                <a:solidFill>
                  <a:srgbClr val="001080"/>
                </a:solidFill>
                <a:effectLst/>
                <a:latin typeface="Consolas" panose="020B0609020204030204" pitchFamily="49" charset="0"/>
              </a:rPr>
              <a:t>tl</a:t>
            </a:r>
            <a:r>
              <a:rPr lang="en-US" sz="1400" b="0" dirty="0" err="1">
                <a:solidFill>
                  <a:srgbClr val="000000"/>
                </a:solidFill>
                <a:effectLst/>
                <a:latin typeface="Consolas" panose="020B0609020204030204" pitchFamily="49" charset="0"/>
              </a:rPr>
              <a:t>.</a:t>
            </a:r>
            <a:r>
              <a:rPr lang="en-US" sz="1400" b="0" dirty="0" err="1">
                <a:solidFill>
                  <a:srgbClr val="001080"/>
                </a:solidFill>
                <a:effectLst/>
                <a:latin typeface="Consolas" panose="020B0609020204030204" pitchFamily="49" charset="0"/>
              </a:rPr>
              <a:t>pos</a:t>
            </a:r>
            <a:r>
              <a:rPr lang="en-US" sz="1400" b="0" dirty="0">
                <a:solidFill>
                  <a:srgbClr val="000000"/>
                </a:solidFill>
                <a:effectLst/>
                <a:latin typeface="Consolas" panose="020B0609020204030204" pitchFamily="49" charset="0"/>
              </a:rPr>
              <a:t> = </a:t>
            </a:r>
            <a:r>
              <a:rPr lang="en-US" sz="1400" b="0" dirty="0">
                <a:solidFill>
                  <a:srgbClr val="A31515"/>
                </a:solidFill>
                <a:effectLst/>
                <a:latin typeface="Consolas" panose="020B0609020204030204" pitchFamily="49" charset="0"/>
              </a:rPr>
              <a:t>"</a:t>
            </a:r>
            <a:r>
              <a:rPr lang="en-US" sz="1400" b="0" dirty="0" err="1">
                <a:solidFill>
                  <a:srgbClr val="A31515"/>
                </a:solidFill>
                <a:effectLst/>
                <a:latin typeface="Consolas" panose="020B0609020204030204" pitchFamily="49" charset="0"/>
              </a:rPr>
              <a:t>ld</a:t>
            </a:r>
            <a:r>
              <a:rPr lang="en-US" sz="1400" b="0" dirty="0">
                <a:solidFill>
                  <a:srgbClr val="A31515"/>
                </a:solidFill>
                <a:effectLst/>
                <a:latin typeface="Consolas" panose="020B0609020204030204" pitchFamily="49" charset="0"/>
              </a:rPr>
              <a:t>"</a:t>
            </a:r>
            <a:r>
              <a:rPr lang="en-US" sz="1400" b="0" dirty="0">
                <a:solidFill>
                  <a:srgbClr val="000000"/>
                </a:solidFill>
                <a:effectLst/>
                <a:latin typeface="Consolas" panose="020B0609020204030204" pitchFamily="49" charset="0"/>
              </a:rPr>
              <a:t>, </a:t>
            </a:r>
            <a:r>
              <a:rPr lang="en-US" sz="1400" b="0" dirty="0" err="1">
                <a:solidFill>
                  <a:srgbClr val="001080"/>
                </a:solidFill>
                <a:effectLst/>
                <a:latin typeface="Consolas" panose="020B0609020204030204" pitchFamily="49" charset="0"/>
              </a:rPr>
              <a:t>addgrid</a:t>
            </a:r>
            <a:r>
              <a:rPr lang="en-US" sz="1400" b="0" dirty="0" err="1">
                <a:solidFill>
                  <a:srgbClr val="000000"/>
                </a:solidFill>
                <a:effectLst/>
                <a:latin typeface="Consolas" panose="020B0609020204030204" pitchFamily="49" charset="0"/>
              </a:rPr>
              <a:t>.</a:t>
            </a:r>
            <a:r>
              <a:rPr lang="en-US" sz="1400" b="0" dirty="0" err="1">
                <a:solidFill>
                  <a:srgbClr val="001080"/>
                </a:solidFill>
                <a:effectLst/>
                <a:latin typeface="Consolas" panose="020B0609020204030204" pitchFamily="49" charset="0"/>
              </a:rPr>
              <a:t>col</a:t>
            </a:r>
            <a:r>
              <a:rPr lang="en-US" sz="1400" b="0" dirty="0">
                <a:solidFill>
                  <a:srgbClr val="000000"/>
                </a:solidFill>
                <a:effectLst/>
                <a:latin typeface="Consolas" panose="020B0609020204030204" pitchFamily="49" charset="0"/>
              </a:rPr>
              <a:t> = </a:t>
            </a:r>
            <a:r>
              <a:rPr lang="en-US" sz="1400" b="0" dirty="0">
                <a:solidFill>
                  <a:srgbClr val="A31515"/>
                </a:solidFill>
                <a:effectLst/>
                <a:latin typeface="Consolas" panose="020B0609020204030204" pitchFamily="49" charset="0"/>
              </a:rPr>
              <a:t>"white"</a:t>
            </a:r>
            <a:r>
              <a:rPr lang="en-US" sz="1400" b="0" dirty="0">
                <a:solidFill>
                  <a:srgbClr val="000000"/>
                </a:solidFill>
                <a:effectLst/>
                <a:latin typeface="Consolas" panose="020B0609020204030204" pitchFamily="49" charset="0"/>
              </a:rPr>
              <a:t>, </a:t>
            </a:r>
            <a:r>
              <a:rPr lang="en-US" sz="1400" b="0" dirty="0" err="1">
                <a:solidFill>
                  <a:srgbClr val="001080"/>
                </a:solidFill>
                <a:effectLst/>
                <a:latin typeface="Consolas" panose="020B0609020204030204" pitchFamily="49" charset="0"/>
              </a:rPr>
              <a:t>cl</a:t>
            </a:r>
            <a:r>
              <a:rPr lang="en-US" sz="1400" b="0" dirty="0" err="1">
                <a:solidFill>
                  <a:srgbClr val="000000"/>
                </a:solidFill>
                <a:effectLst/>
                <a:latin typeface="Consolas" panose="020B0609020204030204" pitchFamily="49" charset="0"/>
              </a:rPr>
              <a:t>.</a:t>
            </a:r>
            <a:r>
              <a:rPr lang="en-US" sz="1400" b="0" dirty="0" err="1">
                <a:solidFill>
                  <a:srgbClr val="001080"/>
                </a:solidFill>
                <a:effectLst/>
                <a:latin typeface="Consolas" panose="020B0609020204030204" pitchFamily="49" charset="0"/>
              </a:rPr>
              <a:t>pos</a:t>
            </a:r>
            <a:r>
              <a:rPr lang="en-US" sz="1400" b="0" dirty="0">
                <a:solidFill>
                  <a:srgbClr val="000000"/>
                </a:solidFill>
                <a:effectLst/>
                <a:latin typeface="Consolas" panose="020B0609020204030204" pitchFamily="49" charset="0"/>
              </a:rPr>
              <a:t> = </a:t>
            </a:r>
            <a:r>
              <a:rPr lang="en-US" sz="1400" b="0" dirty="0">
                <a:solidFill>
                  <a:srgbClr val="A31515"/>
                </a:solidFill>
                <a:effectLst/>
                <a:latin typeface="Consolas" panose="020B0609020204030204" pitchFamily="49" charset="0"/>
              </a:rPr>
              <a:t>"r"</a:t>
            </a:r>
            <a:r>
              <a:rPr lang="en-US" sz="1400" b="0" dirty="0">
                <a:solidFill>
                  <a:srgbClr val="000000"/>
                </a:solidFill>
                <a:effectLst/>
                <a:latin typeface="Consolas" panose="020B0609020204030204" pitchFamily="49" charset="0"/>
              </a:rPr>
              <a:t>, </a:t>
            </a:r>
          </a:p>
          <a:p>
            <a:pPr>
              <a:lnSpc>
                <a:spcPts val="1350"/>
              </a:lnSpc>
            </a:pPr>
            <a:r>
              <a:rPr lang="en-US" sz="1400" dirty="0">
                <a:solidFill>
                  <a:srgbClr val="000000"/>
                </a:solidFill>
                <a:latin typeface="Consolas" panose="020B0609020204030204" pitchFamily="49" charset="0"/>
              </a:rPr>
              <a:t>         </a:t>
            </a:r>
            <a:r>
              <a:rPr lang="en-US" sz="1400" b="0" dirty="0" err="1">
                <a:solidFill>
                  <a:srgbClr val="001080"/>
                </a:solidFill>
                <a:effectLst/>
                <a:latin typeface="Consolas" panose="020B0609020204030204" pitchFamily="49" charset="0"/>
              </a:rPr>
              <a:t>tl</a:t>
            </a:r>
            <a:r>
              <a:rPr lang="en-US" sz="1400" b="0" dirty="0" err="1">
                <a:solidFill>
                  <a:srgbClr val="000000"/>
                </a:solidFill>
                <a:effectLst/>
                <a:latin typeface="Consolas" panose="020B0609020204030204" pitchFamily="49" charset="0"/>
              </a:rPr>
              <a:t>.</a:t>
            </a:r>
            <a:r>
              <a:rPr lang="en-US" sz="1400" b="0" dirty="0" err="1">
                <a:solidFill>
                  <a:srgbClr val="001080"/>
                </a:solidFill>
                <a:effectLst/>
                <a:latin typeface="Consolas" panose="020B0609020204030204" pitchFamily="49" charset="0"/>
              </a:rPr>
              <a:t>cex</a:t>
            </a:r>
            <a:r>
              <a:rPr lang="en-US" sz="1400" b="0" dirty="0">
                <a:solidFill>
                  <a:srgbClr val="000000"/>
                </a:solidFill>
                <a:effectLst/>
                <a:latin typeface="Consolas" panose="020B0609020204030204" pitchFamily="49" charset="0"/>
              </a:rPr>
              <a:t> = </a:t>
            </a:r>
            <a:r>
              <a:rPr lang="en-US" sz="1400" b="0" dirty="0">
                <a:solidFill>
                  <a:srgbClr val="098658"/>
                </a:solidFill>
                <a:effectLst/>
                <a:latin typeface="Consolas" panose="020B0609020204030204" pitchFamily="49" charset="0"/>
              </a:rPr>
              <a:t>1.2</a:t>
            </a:r>
            <a:r>
              <a:rPr lang="en-US" sz="1400" b="0" dirty="0">
                <a:solidFill>
                  <a:srgbClr val="000000"/>
                </a:solidFill>
                <a:effectLst/>
                <a:latin typeface="Consolas" panose="020B0609020204030204" pitchFamily="49" charset="0"/>
              </a:rPr>
              <a:t>, </a:t>
            </a:r>
            <a:r>
              <a:rPr lang="en-US" sz="1400" b="0" dirty="0" err="1">
                <a:solidFill>
                  <a:srgbClr val="001080"/>
                </a:solidFill>
                <a:effectLst/>
                <a:latin typeface="Consolas" panose="020B0609020204030204" pitchFamily="49" charset="0"/>
              </a:rPr>
              <a:t>cl</a:t>
            </a:r>
            <a:r>
              <a:rPr lang="en-US" sz="1400" b="0" dirty="0" err="1">
                <a:solidFill>
                  <a:srgbClr val="000000"/>
                </a:solidFill>
                <a:effectLst/>
                <a:latin typeface="Consolas" panose="020B0609020204030204" pitchFamily="49" charset="0"/>
              </a:rPr>
              <a:t>.</a:t>
            </a:r>
            <a:r>
              <a:rPr lang="en-US" sz="1400" b="0" dirty="0" err="1">
                <a:solidFill>
                  <a:srgbClr val="001080"/>
                </a:solidFill>
                <a:effectLst/>
                <a:latin typeface="Consolas" panose="020B0609020204030204" pitchFamily="49" charset="0"/>
              </a:rPr>
              <a:t>cex</a:t>
            </a:r>
            <a:r>
              <a:rPr lang="en-US" sz="1400" b="0" dirty="0">
                <a:solidFill>
                  <a:srgbClr val="000000"/>
                </a:solidFill>
                <a:effectLst/>
                <a:latin typeface="Consolas" panose="020B0609020204030204" pitchFamily="49" charset="0"/>
              </a:rPr>
              <a:t> = </a:t>
            </a:r>
            <a:r>
              <a:rPr lang="en-US" sz="1400" b="0" dirty="0">
                <a:solidFill>
                  <a:srgbClr val="098658"/>
                </a:solidFill>
                <a:effectLst/>
                <a:latin typeface="Consolas" panose="020B0609020204030204" pitchFamily="49" charset="0"/>
              </a:rPr>
              <a:t>1.2</a:t>
            </a:r>
            <a:r>
              <a:rPr lang="en-US" sz="1400" b="0" dirty="0">
                <a:solidFill>
                  <a:srgbClr val="000000"/>
                </a:solidFill>
                <a:effectLst/>
                <a:latin typeface="Consolas" panose="020B0609020204030204" pitchFamily="49" charset="0"/>
              </a:rPr>
              <a:t>)</a:t>
            </a:r>
          </a:p>
          <a:p>
            <a:endParaRPr lang="en-US" dirty="0">
              <a:solidFill>
                <a:srgbClr val="313131"/>
              </a:solidFill>
              <a:latin typeface="Times New Roman" panose="02020603050405020304" pitchFamily="18" charset="0"/>
              <a:cs typeface="Times New Roman" panose="02020603050405020304" pitchFamily="18" charset="0"/>
            </a:endParaRPr>
          </a:p>
          <a:p>
            <a:r>
              <a:rPr lang="vi-VN" sz="1400" b="0" dirty="0">
                <a:solidFill>
                  <a:srgbClr val="008000"/>
                </a:solidFill>
                <a:effectLst/>
                <a:latin typeface="Consolas" panose="020B0609020204030204" pitchFamily="49" charset="0"/>
              </a:rPr>
              <a:t># Vẽ biểu đồ hệ số tương quan dạng </a:t>
            </a:r>
            <a:r>
              <a:rPr lang="en-US" sz="1400" b="0" dirty="0">
                <a:solidFill>
                  <a:srgbClr val="008000"/>
                </a:solidFill>
                <a:effectLst/>
                <a:latin typeface="Consolas" panose="020B0609020204030204" pitchFamily="49" charset="0"/>
              </a:rPr>
              <a:t>tam </a:t>
            </a:r>
            <a:r>
              <a:rPr lang="en-US" sz="1400" b="0" dirty="0" err="1">
                <a:solidFill>
                  <a:srgbClr val="008000"/>
                </a:solidFill>
                <a:effectLst/>
                <a:latin typeface="Consolas" panose="020B0609020204030204" pitchFamily="49" charset="0"/>
              </a:rPr>
              <a:t>giác</a:t>
            </a:r>
            <a:r>
              <a:rPr lang="en-US" sz="1400" b="0" dirty="0">
                <a:solidFill>
                  <a:srgbClr val="008000"/>
                </a:solidFill>
                <a:effectLst/>
                <a:latin typeface="Consolas" panose="020B0609020204030204" pitchFamily="49" charset="0"/>
              </a:rPr>
              <a:t> </a:t>
            </a:r>
            <a:r>
              <a:rPr lang="en-US" sz="1400" b="0" dirty="0" err="1">
                <a:solidFill>
                  <a:srgbClr val="008000"/>
                </a:solidFill>
                <a:effectLst/>
                <a:latin typeface="Consolas" panose="020B0609020204030204" pitchFamily="49" charset="0"/>
              </a:rPr>
              <a:t>trên</a:t>
            </a:r>
            <a:endParaRPr lang="vi-VN" sz="1400" b="0" dirty="0">
              <a:solidFill>
                <a:srgbClr val="000000"/>
              </a:solidFill>
              <a:effectLst/>
              <a:latin typeface="Consolas" panose="020B0609020204030204" pitchFamily="49" charset="0"/>
            </a:endParaRPr>
          </a:p>
          <a:p>
            <a:pPr>
              <a:lnSpc>
                <a:spcPts val="1350"/>
              </a:lnSpc>
            </a:pPr>
            <a:r>
              <a:rPr lang="en-US" sz="1400" b="0" dirty="0" err="1">
                <a:solidFill>
                  <a:srgbClr val="001080"/>
                </a:solidFill>
                <a:effectLst/>
                <a:latin typeface="Consolas" panose="020B0609020204030204" pitchFamily="49" charset="0"/>
              </a:rPr>
              <a:t>corrplot</a:t>
            </a:r>
            <a:r>
              <a:rPr lang="en-US" sz="1400" b="0" dirty="0">
                <a:solidFill>
                  <a:srgbClr val="000000"/>
                </a:solidFill>
                <a:effectLst/>
                <a:latin typeface="Consolas" panose="020B0609020204030204" pitchFamily="49" charset="0"/>
              </a:rPr>
              <a:t>(</a:t>
            </a:r>
            <a:r>
              <a:rPr lang="en-US" sz="1400" b="0" dirty="0" err="1">
                <a:solidFill>
                  <a:srgbClr val="001080"/>
                </a:solidFill>
                <a:effectLst/>
                <a:latin typeface="Consolas" panose="020B0609020204030204" pitchFamily="49" charset="0"/>
              </a:rPr>
              <a:t>cor_matrix</a:t>
            </a:r>
            <a:r>
              <a:rPr lang="en-US" sz="1400" b="0" dirty="0">
                <a:solidFill>
                  <a:srgbClr val="000000"/>
                </a:solidFill>
                <a:effectLst/>
                <a:latin typeface="Consolas" panose="020B0609020204030204" pitchFamily="49" charset="0"/>
              </a:rPr>
              <a:t>, </a:t>
            </a:r>
            <a:r>
              <a:rPr lang="en-US" sz="1400" b="0" dirty="0">
                <a:solidFill>
                  <a:srgbClr val="001080"/>
                </a:solidFill>
                <a:effectLst/>
                <a:latin typeface="Consolas" panose="020B0609020204030204" pitchFamily="49" charset="0"/>
              </a:rPr>
              <a:t>method</a:t>
            </a:r>
            <a:r>
              <a:rPr lang="en-US" sz="1400" b="0" dirty="0">
                <a:solidFill>
                  <a:srgbClr val="000000"/>
                </a:solidFill>
                <a:effectLst/>
                <a:latin typeface="Consolas" panose="020B0609020204030204" pitchFamily="49" charset="0"/>
              </a:rPr>
              <a:t> = </a:t>
            </a:r>
            <a:r>
              <a:rPr lang="en-US" sz="1400" b="0" dirty="0">
                <a:solidFill>
                  <a:srgbClr val="A31515"/>
                </a:solidFill>
                <a:effectLst/>
                <a:latin typeface="Consolas" panose="020B0609020204030204" pitchFamily="49" charset="0"/>
              </a:rPr>
              <a:t>"square"</a:t>
            </a:r>
            <a:r>
              <a:rPr lang="en-US" sz="1400" b="0" dirty="0">
                <a:solidFill>
                  <a:srgbClr val="000000"/>
                </a:solidFill>
                <a:effectLst/>
                <a:latin typeface="Consolas" panose="020B0609020204030204" pitchFamily="49" charset="0"/>
              </a:rPr>
              <a:t>, </a:t>
            </a:r>
            <a:r>
              <a:rPr lang="en-US" sz="1400" b="0" dirty="0">
                <a:solidFill>
                  <a:srgbClr val="001080"/>
                </a:solidFill>
                <a:effectLst/>
                <a:latin typeface="Consolas" panose="020B0609020204030204" pitchFamily="49" charset="0"/>
              </a:rPr>
              <a:t>type</a:t>
            </a:r>
            <a:r>
              <a:rPr lang="en-US" sz="1400" b="0" dirty="0">
                <a:solidFill>
                  <a:srgbClr val="000000"/>
                </a:solidFill>
                <a:effectLst/>
                <a:latin typeface="Consolas" panose="020B0609020204030204" pitchFamily="49" charset="0"/>
              </a:rPr>
              <a:t> = </a:t>
            </a:r>
            <a:r>
              <a:rPr lang="en-US" sz="1400" b="0" dirty="0">
                <a:solidFill>
                  <a:srgbClr val="A31515"/>
                </a:solidFill>
                <a:effectLst/>
                <a:latin typeface="Consolas" panose="020B0609020204030204" pitchFamily="49" charset="0"/>
              </a:rPr>
              <a:t>“upper"</a:t>
            </a:r>
            <a:r>
              <a:rPr lang="en-US" sz="1400" b="0" dirty="0">
                <a:solidFill>
                  <a:srgbClr val="000000"/>
                </a:solidFill>
                <a:effectLst/>
                <a:latin typeface="Consolas" panose="020B0609020204030204" pitchFamily="49" charset="0"/>
              </a:rPr>
              <a:t>, </a:t>
            </a:r>
          </a:p>
          <a:p>
            <a:pPr>
              <a:lnSpc>
                <a:spcPts val="1350"/>
              </a:lnSpc>
            </a:pPr>
            <a:r>
              <a:rPr lang="en-US" sz="1400" dirty="0">
                <a:solidFill>
                  <a:srgbClr val="000000"/>
                </a:solidFill>
                <a:latin typeface="Consolas" panose="020B0609020204030204" pitchFamily="49" charset="0"/>
              </a:rPr>
              <a:t>         </a:t>
            </a:r>
            <a:r>
              <a:rPr lang="en-US" sz="1400" b="0" dirty="0" err="1">
                <a:solidFill>
                  <a:srgbClr val="001080"/>
                </a:solidFill>
                <a:effectLst/>
                <a:latin typeface="Consolas" panose="020B0609020204030204" pitchFamily="49" charset="0"/>
              </a:rPr>
              <a:t>diag</a:t>
            </a:r>
            <a:r>
              <a:rPr lang="en-US" sz="1400" b="0" dirty="0">
                <a:solidFill>
                  <a:srgbClr val="000000"/>
                </a:solidFill>
                <a:effectLst/>
                <a:latin typeface="Consolas" panose="020B0609020204030204" pitchFamily="49" charset="0"/>
              </a:rPr>
              <a:t> = </a:t>
            </a:r>
            <a:r>
              <a:rPr lang="en-US" sz="1400" b="0" dirty="0">
                <a:solidFill>
                  <a:srgbClr val="DD0000"/>
                </a:solidFill>
                <a:effectLst/>
                <a:latin typeface="Consolas" panose="020B0609020204030204" pitchFamily="49" charset="0"/>
              </a:rPr>
              <a:t>FALSE</a:t>
            </a:r>
            <a:r>
              <a:rPr lang="en-US" sz="1400" b="0" dirty="0">
                <a:solidFill>
                  <a:srgbClr val="000000"/>
                </a:solidFill>
                <a:effectLst/>
                <a:latin typeface="Consolas" panose="020B0609020204030204" pitchFamily="49" charset="0"/>
              </a:rPr>
              <a:t>, </a:t>
            </a:r>
            <a:r>
              <a:rPr lang="en-US" sz="1400" b="0" dirty="0">
                <a:solidFill>
                  <a:srgbClr val="001080"/>
                </a:solidFill>
                <a:effectLst/>
                <a:latin typeface="Consolas" panose="020B0609020204030204" pitchFamily="49" charset="0"/>
              </a:rPr>
              <a:t>order</a:t>
            </a:r>
            <a:r>
              <a:rPr lang="en-US" sz="1400" b="0" dirty="0">
                <a:solidFill>
                  <a:srgbClr val="000000"/>
                </a:solidFill>
                <a:effectLst/>
                <a:latin typeface="Consolas" panose="020B0609020204030204" pitchFamily="49" charset="0"/>
              </a:rPr>
              <a:t> = </a:t>
            </a:r>
            <a:r>
              <a:rPr lang="en-US" sz="1400" b="0" dirty="0">
                <a:solidFill>
                  <a:srgbClr val="A31515"/>
                </a:solidFill>
                <a:effectLst/>
                <a:latin typeface="Consolas" panose="020B0609020204030204" pitchFamily="49" charset="0"/>
              </a:rPr>
              <a:t>"original"</a:t>
            </a:r>
            <a:r>
              <a:rPr lang="en-US" sz="1400" b="0" dirty="0">
                <a:solidFill>
                  <a:srgbClr val="000000"/>
                </a:solidFill>
                <a:effectLst/>
                <a:latin typeface="Consolas" panose="020B0609020204030204" pitchFamily="49" charset="0"/>
              </a:rPr>
              <a:t>, </a:t>
            </a:r>
            <a:r>
              <a:rPr lang="en-US" sz="1400" b="0" dirty="0" err="1">
                <a:solidFill>
                  <a:srgbClr val="001080"/>
                </a:solidFill>
                <a:effectLst/>
                <a:latin typeface="Consolas" panose="020B0609020204030204" pitchFamily="49" charset="0"/>
              </a:rPr>
              <a:t>tl</a:t>
            </a:r>
            <a:r>
              <a:rPr lang="en-US" sz="1400" b="0" dirty="0" err="1">
                <a:solidFill>
                  <a:srgbClr val="000000"/>
                </a:solidFill>
                <a:effectLst/>
                <a:latin typeface="Consolas" panose="020B0609020204030204" pitchFamily="49" charset="0"/>
              </a:rPr>
              <a:t>.</a:t>
            </a:r>
            <a:r>
              <a:rPr lang="en-US" sz="1400" b="0" dirty="0" err="1">
                <a:solidFill>
                  <a:srgbClr val="001080"/>
                </a:solidFill>
                <a:effectLst/>
                <a:latin typeface="Consolas" panose="020B0609020204030204" pitchFamily="49" charset="0"/>
              </a:rPr>
              <a:t>srt</a:t>
            </a:r>
            <a:r>
              <a:rPr lang="en-US" sz="1400" b="0" dirty="0">
                <a:solidFill>
                  <a:srgbClr val="000000"/>
                </a:solidFill>
                <a:effectLst/>
                <a:latin typeface="Consolas" panose="020B0609020204030204" pitchFamily="49" charset="0"/>
              </a:rPr>
              <a:t> = </a:t>
            </a:r>
            <a:r>
              <a:rPr lang="en-US" sz="1400" b="0" dirty="0">
                <a:solidFill>
                  <a:srgbClr val="098658"/>
                </a:solidFill>
                <a:effectLst/>
                <a:latin typeface="Consolas" panose="020B0609020204030204" pitchFamily="49" charset="0"/>
              </a:rPr>
              <a:t>0</a:t>
            </a:r>
            <a:r>
              <a:rPr lang="en-US" sz="1400" b="0" dirty="0">
                <a:solidFill>
                  <a:srgbClr val="000000"/>
                </a:solidFill>
                <a:effectLst/>
                <a:latin typeface="Consolas" panose="020B0609020204030204" pitchFamily="49" charset="0"/>
              </a:rPr>
              <a:t>, </a:t>
            </a:r>
          </a:p>
          <a:p>
            <a:pPr>
              <a:lnSpc>
                <a:spcPts val="1350"/>
              </a:lnSpc>
            </a:pPr>
            <a:r>
              <a:rPr lang="en-US" sz="1400" b="0" dirty="0">
                <a:solidFill>
                  <a:srgbClr val="000000"/>
                </a:solidFill>
                <a:effectLst/>
                <a:latin typeface="Consolas" panose="020B0609020204030204" pitchFamily="49" charset="0"/>
              </a:rPr>
              <a:t>         </a:t>
            </a:r>
            <a:r>
              <a:rPr lang="en-US" sz="1400" b="0" dirty="0" err="1">
                <a:solidFill>
                  <a:srgbClr val="001080"/>
                </a:solidFill>
                <a:effectLst/>
                <a:latin typeface="Consolas" panose="020B0609020204030204" pitchFamily="49" charset="0"/>
              </a:rPr>
              <a:t>tl</a:t>
            </a:r>
            <a:r>
              <a:rPr lang="en-US" sz="1400" b="0" dirty="0" err="1">
                <a:solidFill>
                  <a:srgbClr val="000000"/>
                </a:solidFill>
                <a:effectLst/>
                <a:latin typeface="Consolas" panose="020B0609020204030204" pitchFamily="49" charset="0"/>
              </a:rPr>
              <a:t>.</a:t>
            </a:r>
            <a:r>
              <a:rPr lang="en-US" sz="1400" b="0" dirty="0" err="1">
                <a:solidFill>
                  <a:srgbClr val="001080"/>
                </a:solidFill>
                <a:effectLst/>
                <a:latin typeface="Consolas" panose="020B0609020204030204" pitchFamily="49" charset="0"/>
              </a:rPr>
              <a:t>pos</a:t>
            </a:r>
            <a:r>
              <a:rPr lang="en-US" sz="1400" b="0" dirty="0">
                <a:solidFill>
                  <a:srgbClr val="000000"/>
                </a:solidFill>
                <a:effectLst/>
                <a:latin typeface="Consolas" panose="020B0609020204030204" pitchFamily="49" charset="0"/>
              </a:rPr>
              <a:t> = </a:t>
            </a:r>
            <a:r>
              <a:rPr lang="en-US" sz="1400" b="0" dirty="0">
                <a:solidFill>
                  <a:srgbClr val="A31515"/>
                </a:solidFill>
                <a:effectLst/>
                <a:latin typeface="Consolas" panose="020B0609020204030204" pitchFamily="49" charset="0"/>
              </a:rPr>
              <a:t>“td"</a:t>
            </a:r>
            <a:r>
              <a:rPr lang="en-US" sz="1400" b="0" dirty="0">
                <a:solidFill>
                  <a:srgbClr val="000000"/>
                </a:solidFill>
                <a:effectLst/>
                <a:latin typeface="Consolas" panose="020B0609020204030204" pitchFamily="49" charset="0"/>
              </a:rPr>
              <a:t>, </a:t>
            </a:r>
            <a:r>
              <a:rPr lang="en-US" sz="1400" b="0" dirty="0" err="1">
                <a:solidFill>
                  <a:srgbClr val="001080"/>
                </a:solidFill>
                <a:effectLst/>
                <a:latin typeface="Consolas" panose="020B0609020204030204" pitchFamily="49" charset="0"/>
              </a:rPr>
              <a:t>addgrid</a:t>
            </a:r>
            <a:r>
              <a:rPr lang="en-US" sz="1400" b="0" dirty="0" err="1">
                <a:solidFill>
                  <a:srgbClr val="000000"/>
                </a:solidFill>
                <a:effectLst/>
                <a:latin typeface="Consolas" panose="020B0609020204030204" pitchFamily="49" charset="0"/>
              </a:rPr>
              <a:t>.</a:t>
            </a:r>
            <a:r>
              <a:rPr lang="en-US" sz="1400" b="0" dirty="0" err="1">
                <a:solidFill>
                  <a:srgbClr val="001080"/>
                </a:solidFill>
                <a:effectLst/>
                <a:latin typeface="Consolas" panose="020B0609020204030204" pitchFamily="49" charset="0"/>
              </a:rPr>
              <a:t>col</a:t>
            </a:r>
            <a:r>
              <a:rPr lang="en-US" sz="1400" b="0" dirty="0">
                <a:solidFill>
                  <a:srgbClr val="000000"/>
                </a:solidFill>
                <a:effectLst/>
                <a:latin typeface="Consolas" panose="020B0609020204030204" pitchFamily="49" charset="0"/>
              </a:rPr>
              <a:t> = </a:t>
            </a:r>
            <a:r>
              <a:rPr lang="en-US" sz="1400" b="0" dirty="0">
                <a:solidFill>
                  <a:srgbClr val="A31515"/>
                </a:solidFill>
                <a:effectLst/>
                <a:latin typeface="Consolas" panose="020B0609020204030204" pitchFamily="49" charset="0"/>
              </a:rPr>
              <a:t>"white"</a:t>
            </a:r>
            <a:r>
              <a:rPr lang="en-US" sz="1400" b="0" dirty="0">
                <a:solidFill>
                  <a:srgbClr val="000000"/>
                </a:solidFill>
                <a:effectLst/>
                <a:latin typeface="Consolas" panose="020B0609020204030204" pitchFamily="49" charset="0"/>
              </a:rPr>
              <a:t>, </a:t>
            </a:r>
            <a:r>
              <a:rPr lang="en-US" sz="1400" b="0" dirty="0" err="1">
                <a:solidFill>
                  <a:srgbClr val="001080"/>
                </a:solidFill>
                <a:effectLst/>
                <a:latin typeface="Consolas" panose="020B0609020204030204" pitchFamily="49" charset="0"/>
              </a:rPr>
              <a:t>cl</a:t>
            </a:r>
            <a:r>
              <a:rPr lang="en-US" sz="1400" b="0" dirty="0" err="1">
                <a:solidFill>
                  <a:srgbClr val="000000"/>
                </a:solidFill>
                <a:effectLst/>
                <a:latin typeface="Consolas" panose="020B0609020204030204" pitchFamily="49" charset="0"/>
              </a:rPr>
              <a:t>.</a:t>
            </a:r>
            <a:r>
              <a:rPr lang="en-US" sz="1400" b="0" dirty="0" err="1">
                <a:solidFill>
                  <a:srgbClr val="001080"/>
                </a:solidFill>
                <a:effectLst/>
                <a:latin typeface="Consolas" panose="020B0609020204030204" pitchFamily="49" charset="0"/>
              </a:rPr>
              <a:t>pos</a:t>
            </a:r>
            <a:r>
              <a:rPr lang="en-US" sz="1400" b="0" dirty="0">
                <a:solidFill>
                  <a:srgbClr val="000000"/>
                </a:solidFill>
                <a:effectLst/>
                <a:latin typeface="Consolas" panose="020B0609020204030204" pitchFamily="49" charset="0"/>
              </a:rPr>
              <a:t> = </a:t>
            </a:r>
            <a:r>
              <a:rPr lang="en-US" sz="1400" b="0" dirty="0">
                <a:solidFill>
                  <a:srgbClr val="A31515"/>
                </a:solidFill>
                <a:effectLst/>
                <a:latin typeface="Consolas" panose="020B0609020204030204" pitchFamily="49" charset="0"/>
              </a:rPr>
              <a:t>"r"</a:t>
            </a:r>
            <a:r>
              <a:rPr lang="en-US" sz="1400" b="0" dirty="0">
                <a:solidFill>
                  <a:srgbClr val="000000"/>
                </a:solidFill>
                <a:effectLst/>
                <a:latin typeface="Consolas" panose="020B0609020204030204" pitchFamily="49" charset="0"/>
              </a:rPr>
              <a:t>, </a:t>
            </a:r>
          </a:p>
          <a:p>
            <a:pPr>
              <a:lnSpc>
                <a:spcPts val="1350"/>
              </a:lnSpc>
            </a:pPr>
            <a:r>
              <a:rPr lang="en-US" sz="1400" dirty="0">
                <a:solidFill>
                  <a:srgbClr val="000000"/>
                </a:solidFill>
                <a:latin typeface="Consolas" panose="020B0609020204030204" pitchFamily="49" charset="0"/>
              </a:rPr>
              <a:t>         </a:t>
            </a:r>
            <a:r>
              <a:rPr lang="en-US" sz="1400" b="0" dirty="0" err="1">
                <a:solidFill>
                  <a:srgbClr val="001080"/>
                </a:solidFill>
                <a:effectLst/>
                <a:latin typeface="Consolas" panose="020B0609020204030204" pitchFamily="49" charset="0"/>
              </a:rPr>
              <a:t>tl</a:t>
            </a:r>
            <a:r>
              <a:rPr lang="en-US" sz="1400" b="0" dirty="0" err="1">
                <a:solidFill>
                  <a:srgbClr val="000000"/>
                </a:solidFill>
                <a:effectLst/>
                <a:latin typeface="Consolas" panose="020B0609020204030204" pitchFamily="49" charset="0"/>
              </a:rPr>
              <a:t>.</a:t>
            </a:r>
            <a:r>
              <a:rPr lang="en-US" sz="1400" b="0" dirty="0" err="1">
                <a:solidFill>
                  <a:srgbClr val="001080"/>
                </a:solidFill>
                <a:effectLst/>
                <a:latin typeface="Consolas" panose="020B0609020204030204" pitchFamily="49" charset="0"/>
              </a:rPr>
              <a:t>cex</a:t>
            </a:r>
            <a:r>
              <a:rPr lang="en-US" sz="1400" b="0" dirty="0">
                <a:solidFill>
                  <a:srgbClr val="000000"/>
                </a:solidFill>
                <a:effectLst/>
                <a:latin typeface="Consolas" panose="020B0609020204030204" pitchFamily="49" charset="0"/>
              </a:rPr>
              <a:t> = </a:t>
            </a:r>
            <a:r>
              <a:rPr lang="en-US" sz="1400" b="0" dirty="0">
                <a:solidFill>
                  <a:srgbClr val="098658"/>
                </a:solidFill>
                <a:effectLst/>
                <a:latin typeface="Consolas" panose="020B0609020204030204" pitchFamily="49" charset="0"/>
              </a:rPr>
              <a:t>1.2</a:t>
            </a:r>
            <a:r>
              <a:rPr lang="en-US" sz="1400" b="0" dirty="0">
                <a:solidFill>
                  <a:srgbClr val="000000"/>
                </a:solidFill>
                <a:effectLst/>
                <a:latin typeface="Consolas" panose="020B0609020204030204" pitchFamily="49" charset="0"/>
              </a:rPr>
              <a:t>, </a:t>
            </a:r>
            <a:r>
              <a:rPr lang="en-US" sz="1400" b="0" dirty="0" err="1">
                <a:solidFill>
                  <a:srgbClr val="001080"/>
                </a:solidFill>
                <a:effectLst/>
                <a:latin typeface="Consolas" panose="020B0609020204030204" pitchFamily="49" charset="0"/>
              </a:rPr>
              <a:t>cl</a:t>
            </a:r>
            <a:r>
              <a:rPr lang="en-US" sz="1400" b="0" dirty="0" err="1">
                <a:solidFill>
                  <a:srgbClr val="000000"/>
                </a:solidFill>
                <a:effectLst/>
                <a:latin typeface="Consolas" panose="020B0609020204030204" pitchFamily="49" charset="0"/>
              </a:rPr>
              <a:t>.</a:t>
            </a:r>
            <a:r>
              <a:rPr lang="en-US" sz="1400" b="0" dirty="0" err="1">
                <a:solidFill>
                  <a:srgbClr val="001080"/>
                </a:solidFill>
                <a:effectLst/>
                <a:latin typeface="Consolas" panose="020B0609020204030204" pitchFamily="49" charset="0"/>
              </a:rPr>
              <a:t>cex</a:t>
            </a:r>
            <a:r>
              <a:rPr lang="en-US" sz="1400" b="0" dirty="0">
                <a:solidFill>
                  <a:srgbClr val="000000"/>
                </a:solidFill>
                <a:effectLst/>
                <a:latin typeface="Consolas" panose="020B0609020204030204" pitchFamily="49" charset="0"/>
              </a:rPr>
              <a:t> = </a:t>
            </a:r>
            <a:r>
              <a:rPr lang="en-US" sz="1400" b="0" dirty="0">
                <a:solidFill>
                  <a:srgbClr val="098658"/>
                </a:solidFill>
                <a:effectLst/>
                <a:latin typeface="Consolas" panose="020B0609020204030204" pitchFamily="49" charset="0"/>
              </a:rPr>
              <a:t>1.2</a:t>
            </a:r>
            <a:r>
              <a:rPr lang="en-US" sz="1400" b="0" dirty="0">
                <a:solidFill>
                  <a:srgbClr val="000000"/>
                </a:solidFill>
                <a:effectLst/>
                <a:latin typeface="Consolas" panose="020B0609020204030204" pitchFamily="49" charset="0"/>
              </a:rPr>
              <a:t>)</a:t>
            </a:r>
            <a:endParaRPr lang="en-US" i="0" dirty="0">
              <a:solidFill>
                <a:srgbClr val="313131"/>
              </a:solidFill>
              <a:effectLst/>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189E1926-719B-FA5C-FB2C-5D14058E3E07}"/>
              </a:ext>
            </a:extLst>
          </p:cNvPr>
          <p:cNvPicPr>
            <a:picLocks noChangeAspect="1"/>
          </p:cNvPicPr>
          <p:nvPr/>
        </p:nvPicPr>
        <p:blipFill>
          <a:blip r:embed="rId2"/>
          <a:stretch>
            <a:fillRect/>
          </a:stretch>
        </p:blipFill>
        <p:spPr>
          <a:xfrm>
            <a:off x="237440" y="1644743"/>
            <a:ext cx="5101662" cy="4671919"/>
          </a:xfrm>
          <a:prstGeom prst="rect">
            <a:avLst/>
          </a:prstGeom>
        </p:spPr>
      </p:pic>
    </p:spTree>
    <p:extLst>
      <p:ext uri="{BB962C8B-B14F-4D97-AF65-F5344CB8AC3E}">
        <p14:creationId xmlns:p14="http://schemas.microsoft.com/office/powerpoint/2010/main" val="1687150176"/>
      </p:ext>
    </p:extLst>
  </p:cSld>
  <p:clrMapOvr>
    <a:masterClrMapping/>
  </p:clrMapOvr>
  <p:transition spd="slow">
    <p:push/>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0"/>
            <a:ext cx="12192000" cy="985421"/>
          </a:xfrm>
          <a:solidFill>
            <a:schemeClr val="accent4">
              <a:lumMod val="40000"/>
              <a:lumOff val="60000"/>
            </a:schemeClr>
          </a:solidFill>
        </p:spPr>
        <p:txBody>
          <a:bodyPr/>
          <a:lstStyle/>
          <a:p>
            <a:r>
              <a:rPr lang="en-US" dirty="0">
                <a:solidFill>
                  <a:srgbClr val="C00000"/>
                </a:solidFill>
                <a:latin typeface="Segoe UI Semibold"/>
                <a:cs typeface="Segoe UI Semibold"/>
              </a:rPr>
              <a:t>BIỂU ĐỒ HỆ SỐ TƯƠNG QUAN</a:t>
            </a:r>
            <a:endParaRPr lang="en-US" dirty="0">
              <a:solidFill>
                <a:srgbClr val="C00000"/>
              </a:solidFill>
            </a:endParaRPr>
          </a:p>
        </p:txBody>
      </p:sp>
      <p:sp>
        <p:nvSpPr>
          <p:cNvPr id="2" name="Slide Number Placeholder 1"/>
          <p:cNvSpPr>
            <a:spLocks noGrp="1"/>
          </p:cNvSpPr>
          <p:nvPr>
            <p:ph type="sldNum" sz="quarter" idx="4294967295"/>
          </p:nvPr>
        </p:nvSpPr>
        <p:spPr>
          <a:xfrm>
            <a:off x="9448800" y="6316663"/>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E1514C-5E56-4738-A1FF-4B1CFD2A3E36}" type="slidenum">
              <a:rPr kumimoji="0" lang="en-US" sz="1100" b="0" i="0" u="none" strike="noStrike" kern="1200" cap="none" spc="0" normalizeH="0" baseline="0" noProof="0" smtClean="0">
                <a:ln>
                  <a:noFill/>
                </a:ln>
                <a:solidFill>
                  <a:srgbClr val="0074AF"/>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100" b="0" i="0" u="none" strike="noStrike" kern="1200" cap="none" spc="0" normalizeH="0" baseline="0" noProof="0">
              <a:ln>
                <a:noFill/>
              </a:ln>
              <a:solidFill>
                <a:srgbClr val="0074AF"/>
              </a:solidFill>
              <a:effectLst/>
              <a:uLnTx/>
              <a:uFillTx/>
              <a:latin typeface="Segoe UI"/>
              <a:ea typeface="+mn-ea"/>
              <a:cs typeface="+mn-cs"/>
            </a:endParaRPr>
          </a:p>
        </p:txBody>
      </p:sp>
      <p:sp>
        <p:nvSpPr>
          <p:cNvPr id="16" name="TextBox 15">
            <a:extLst>
              <a:ext uri="{FF2B5EF4-FFF2-40B4-BE49-F238E27FC236}">
                <a16:creationId xmlns:a16="http://schemas.microsoft.com/office/drawing/2014/main" id="{947183FE-2F5E-46B1-BEF6-8E935CF2ABAD}"/>
              </a:ext>
            </a:extLst>
          </p:cNvPr>
          <p:cNvSpPr txBox="1"/>
          <p:nvPr/>
        </p:nvSpPr>
        <p:spPr>
          <a:xfrm>
            <a:off x="342430" y="2359045"/>
            <a:ext cx="6067797" cy="3785652"/>
          </a:xfrm>
          <a:prstGeom prst="rect">
            <a:avLst/>
          </a:prstGeom>
          <a:noFill/>
          <a:ln>
            <a:solidFill>
              <a:schemeClr val="tx1"/>
            </a:solidFill>
          </a:ln>
        </p:spPr>
        <p:txBody>
          <a:bodyPr wrap="square">
            <a:spAutoFit/>
          </a:bodyPr>
          <a:lstStyle/>
          <a:p>
            <a:r>
              <a:rPr lang="vi-VN" sz="1200" b="0" dirty="0">
                <a:solidFill>
                  <a:srgbClr val="008000"/>
                </a:solidFill>
                <a:effectLst/>
                <a:latin typeface="Consolas" panose="020B0609020204030204" pitchFamily="49" charset="0"/>
              </a:rPr>
              <a:t># The following code to create a dataframe and remove duplicated rows is always executed and acts as a preamble for your script: </a:t>
            </a:r>
            <a:endParaRPr lang="vi-VN" sz="1200" b="0" dirty="0">
              <a:solidFill>
                <a:srgbClr val="000000"/>
              </a:solidFill>
              <a:effectLst/>
              <a:latin typeface="Consolas" panose="020B0609020204030204" pitchFamily="49" charset="0"/>
            </a:endParaRPr>
          </a:p>
          <a:p>
            <a:br>
              <a:rPr lang="vi-VN" sz="1200" b="0" dirty="0">
                <a:solidFill>
                  <a:srgbClr val="000000"/>
                </a:solidFill>
                <a:effectLst/>
                <a:latin typeface="Consolas" panose="020B0609020204030204" pitchFamily="49" charset="0"/>
              </a:rPr>
            </a:br>
            <a:r>
              <a:rPr lang="vi-VN" sz="1200" b="0" dirty="0">
                <a:solidFill>
                  <a:srgbClr val="008000"/>
                </a:solidFill>
                <a:effectLst/>
                <a:latin typeface="Consolas" panose="020B0609020204030204" pitchFamily="49" charset="0"/>
              </a:rPr>
              <a:t># dataset &lt;- data.frame(Al, Ba, Ca, Fe, K, Mg, Na, RI, Si, type)</a:t>
            </a:r>
            <a:endParaRPr lang="vi-VN" sz="1200" b="0" dirty="0">
              <a:solidFill>
                <a:srgbClr val="000000"/>
              </a:solidFill>
              <a:effectLst/>
              <a:latin typeface="Consolas" panose="020B0609020204030204" pitchFamily="49" charset="0"/>
            </a:endParaRPr>
          </a:p>
          <a:p>
            <a:r>
              <a:rPr lang="vi-VN" sz="1200" b="0" dirty="0">
                <a:solidFill>
                  <a:srgbClr val="008000"/>
                </a:solidFill>
                <a:effectLst/>
                <a:latin typeface="Consolas" panose="020B0609020204030204" pitchFamily="49" charset="0"/>
              </a:rPr>
              <a:t># dataset &lt;- unique(dataset)</a:t>
            </a:r>
            <a:endParaRPr lang="vi-VN" sz="1200" b="0" dirty="0">
              <a:solidFill>
                <a:srgbClr val="000000"/>
              </a:solidFill>
              <a:effectLst/>
              <a:latin typeface="Consolas" panose="020B0609020204030204" pitchFamily="49" charset="0"/>
            </a:endParaRPr>
          </a:p>
          <a:p>
            <a:br>
              <a:rPr lang="vi-VN" sz="1200" b="0" dirty="0">
                <a:solidFill>
                  <a:srgbClr val="000000"/>
                </a:solidFill>
                <a:effectLst/>
                <a:latin typeface="Consolas" panose="020B0609020204030204" pitchFamily="49" charset="0"/>
              </a:rPr>
            </a:br>
            <a:r>
              <a:rPr lang="vi-VN" sz="1200" b="0" dirty="0">
                <a:solidFill>
                  <a:srgbClr val="008000"/>
                </a:solidFill>
                <a:effectLst/>
                <a:latin typeface="Consolas" panose="020B0609020204030204" pitchFamily="49" charset="0"/>
              </a:rPr>
              <a:t># Paste or type your script code here:</a:t>
            </a:r>
            <a:endParaRPr lang="vi-VN" sz="1200" b="0" dirty="0">
              <a:solidFill>
                <a:srgbClr val="000000"/>
              </a:solidFill>
              <a:effectLst/>
              <a:latin typeface="Consolas" panose="020B0609020204030204" pitchFamily="49" charset="0"/>
            </a:endParaRPr>
          </a:p>
          <a:p>
            <a:r>
              <a:rPr lang="vi-VN" sz="1200" b="0" dirty="0">
                <a:solidFill>
                  <a:srgbClr val="0000FF"/>
                </a:solidFill>
                <a:effectLst/>
                <a:latin typeface="Consolas" panose="020B0609020204030204" pitchFamily="49" charset="0"/>
              </a:rPr>
              <a:t>library</a:t>
            </a:r>
            <a:r>
              <a:rPr lang="vi-VN" sz="1200" b="0" dirty="0">
                <a:solidFill>
                  <a:srgbClr val="000000"/>
                </a:solidFill>
                <a:effectLst/>
                <a:latin typeface="Consolas" panose="020B0609020204030204" pitchFamily="49" charset="0"/>
              </a:rPr>
              <a:t>(</a:t>
            </a:r>
            <a:r>
              <a:rPr lang="vi-VN" sz="1200" b="0" dirty="0">
                <a:solidFill>
                  <a:srgbClr val="001080"/>
                </a:solidFill>
                <a:effectLst/>
                <a:latin typeface="Consolas" panose="020B0609020204030204" pitchFamily="49" charset="0"/>
              </a:rPr>
              <a:t>corrplot</a:t>
            </a:r>
            <a:r>
              <a:rPr lang="vi-VN" sz="1200" b="0" dirty="0">
                <a:solidFill>
                  <a:srgbClr val="000000"/>
                </a:solidFill>
                <a:effectLst/>
                <a:latin typeface="Consolas" panose="020B0609020204030204" pitchFamily="49" charset="0"/>
              </a:rPr>
              <a:t>)</a:t>
            </a:r>
          </a:p>
          <a:p>
            <a:r>
              <a:rPr lang="vi-VN" sz="1200" b="0" dirty="0">
                <a:solidFill>
                  <a:srgbClr val="0000FF"/>
                </a:solidFill>
                <a:effectLst/>
                <a:latin typeface="Consolas" panose="020B0609020204030204" pitchFamily="49" charset="0"/>
              </a:rPr>
              <a:t>library</a:t>
            </a:r>
            <a:r>
              <a:rPr lang="vi-VN" sz="1200" b="0" dirty="0">
                <a:solidFill>
                  <a:srgbClr val="000000"/>
                </a:solidFill>
                <a:effectLst/>
                <a:latin typeface="Consolas" panose="020B0609020204030204" pitchFamily="49" charset="0"/>
              </a:rPr>
              <a:t>(</a:t>
            </a:r>
            <a:r>
              <a:rPr lang="vi-VN" sz="1200" b="0" dirty="0">
                <a:solidFill>
                  <a:srgbClr val="001080"/>
                </a:solidFill>
                <a:effectLst/>
                <a:latin typeface="Consolas" panose="020B0609020204030204" pitchFamily="49" charset="0"/>
              </a:rPr>
              <a:t>dplyr</a:t>
            </a:r>
            <a:r>
              <a:rPr lang="vi-VN" sz="1200" b="0" dirty="0">
                <a:solidFill>
                  <a:srgbClr val="000000"/>
                </a:solidFill>
                <a:effectLst/>
                <a:latin typeface="Consolas" panose="020B0609020204030204" pitchFamily="49" charset="0"/>
              </a:rPr>
              <a:t>)</a:t>
            </a:r>
          </a:p>
          <a:p>
            <a:br>
              <a:rPr lang="vi-VN" sz="1200" b="0" dirty="0">
                <a:solidFill>
                  <a:srgbClr val="000000"/>
                </a:solidFill>
                <a:effectLst/>
                <a:latin typeface="Consolas" panose="020B0609020204030204" pitchFamily="49" charset="0"/>
              </a:rPr>
            </a:br>
            <a:r>
              <a:rPr lang="vi-VN" sz="1200" b="0" dirty="0">
                <a:solidFill>
                  <a:srgbClr val="008000"/>
                </a:solidFill>
                <a:effectLst/>
                <a:latin typeface="Consolas" panose="020B0609020204030204" pitchFamily="49" charset="0"/>
              </a:rPr>
              <a:t># Chuẩn bị dữ liệu: loại bỏ cột 'type' vì đó là biến phân loại</a:t>
            </a:r>
            <a:endParaRPr lang="vi-VN" sz="1200" b="0" dirty="0">
              <a:solidFill>
                <a:srgbClr val="000000"/>
              </a:solidFill>
              <a:effectLst/>
              <a:latin typeface="Consolas" panose="020B0609020204030204" pitchFamily="49" charset="0"/>
            </a:endParaRPr>
          </a:p>
          <a:p>
            <a:r>
              <a:rPr lang="vi-VN" sz="1200" b="0" dirty="0">
                <a:solidFill>
                  <a:srgbClr val="001080"/>
                </a:solidFill>
                <a:effectLst/>
                <a:latin typeface="Consolas" panose="020B0609020204030204" pitchFamily="49" charset="0"/>
              </a:rPr>
              <a:t>data_numeric</a:t>
            </a:r>
            <a:r>
              <a:rPr lang="vi-VN" sz="1200" b="0" dirty="0">
                <a:solidFill>
                  <a:srgbClr val="000000"/>
                </a:solidFill>
                <a:effectLst/>
                <a:latin typeface="Consolas" panose="020B0609020204030204" pitchFamily="49" charset="0"/>
              </a:rPr>
              <a:t> &lt;- </a:t>
            </a:r>
            <a:r>
              <a:rPr lang="vi-VN" sz="1200" b="0" dirty="0">
                <a:solidFill>
                  <a:srgbClr val="001080"/>
                </a:solidFill>
                <a:effectLst/>
                <a:latin typeface="Consolas" panose="020B0609020204030204" pitchFamily="49" charset="0"/>
              </a:rPr>
              <a:t>dataset</a:t>
            </a:r>
            <a:r>
              <a:rPr lang="vi-VN" sz="1200" b="0" dirty="0">
                <a:solidFill>
                  <a:srgbClr val="000000"/>
                </a:solidFill>
                <a:effectLst/>
                <a:latin typeface="Consolas" panose="020B0609020204030204" pitchFamily="49" charset="0"/>
              </a:rPr>
              <a:t> </a:t>
            </a:r>
            <a:r>
              <a:rPr lang="en-US" sz="1200" dirty="0">
                <a:solidFill>
                  <a:srgbClr val="000000"/>
                </a:solidFill>
                <a:latin typeface="Consolas" panose="020B0609020204030204" pitchFamily="49" charset="0"/>
              </a:rPr>
              <a:t>|&gt;</a:t>
            </a:r>
            <a:r>
              <a:rPr lang="vi-VN" sz="1200" b="0" dirty="0">
                <a:solidFill>
                  <a:srgbClr val="000000"/>
                </a:solidFill>
                <a:effectLst/>
                <a:latin typeface="Consolas" panose="020B0609020204030204" pitchFamily="49" charset="0"/>
              </a:rPr>
              <a:t> </a:t>
            </a:r>
            <a:r>
              <a:rPr lang="vi-VN" sz="1200" b="0" dirty="0">
                <a:solidFill>
                  <a:srgbClr val="001080"/>
                </a:solidFill>
                <a:effectLst/>
                <a:latin typeface="Consolas" panose="020B0609020204030204" pitchFamily="49" charset="0"/>
              </a:rPr>
              <a:t>select</a:t>
            </a:r>
            <a:r>
              <a:rPr lang="vi-VN" sz="1200" b="0" dirty="0">
                <a:solidFill>
                  <a:srgbClr val="000000"/>
                </a:solidFill>
                <a:effectLst/>
                <a:latin typeface="Consolas" panose="020B0609020204030204" pitchFamily="49" charset="0"/>
              </a:rPr>
              <a:t>(-</a:t>
            </a:r>
            <a:r>
              <a:rPr lang="vi-VN" sz="1200" b="0" dirty="0">
                <a:solidFill>
                  <a:srgbClr val="001080"/>
                </a:solidFill>
                <a:effectLst/>
                <a:latin typeface="Consolas" panose="020B0609020204030204" pitchFamily="49" charset="0"/>
              </a:rPr>
              <a:t>type</a:t>
            </a:r>
            <a:r>
              <a:rPr lang="vi-VN" sz="1200" b="0" dirty="0">
                <a:solidFill>
                  <a:srgbClr val="000000"/>
                </a:solidFill>
                <a:effectLst/>
                <a:latin typeface="Consolas" panose="020B0609020204030204" pitchFamily="49" charset="0"/>
              </a:rPr>
              <a:t>)</a:t>
            </a:r>
          </a:p>
          <a:p>
            <a:br>
              <a:rPr lang="vi-VN" sz="1200" b="0" dirty="0">
                <a:solidFill>
                  <a:srgbClr val="000000"/>
                </a:solidFill>
                <a:effectLst/>
                <a:latin typeface="Consolas" panose="020B0609020204030204" pitchFamily="49" charset="0"/>
              </a:rPr>
            </a:br>
            <a:r>
              <a:rPr lang="vi-VN" sz="1200" b="0" dirty="0">
                <a:solidFill>
                  <a:srgbClr val="008000"/>
                </a:solidFill>
                <a:effectLst/>
                <a:latin typeface="Consolas" panose="020B0609020204030204" pitchFamily="49" charset="0"/>
              </a:rPr>
              <a:t># Tính toán ma trận tương quan</a:t>
            </a:r>
            <a:endParaRPr lang="vi-VN" sz="1200" b="0" dirty="0">
              <a:solidFill>
                <a:srgbClr val="000000"/>
              </a:solidFill>
              <a:effectLst/>
              <a:latin typeface="Consolas" panose="020B0609020204030204" pitchFamily="49" charset="0"/>
            </a:endParaRPr>
          </a:p>
          <a:p>
            <a:r>
              <a:rPr lang="vi-VN" sz="1200" b="0" dirty="0">
                <a:solidFill>
                  <a:srgbClr val="001080"/>
                </a:solidFill>
                <a:effectLst/>
                <a:latin typeface="Consolas" panose="020B0609020204030204" pitchFamily="49" charset="0"/>
              </a:rPr>
              <a:t>cor_matrix</a:t>
            </a:r>
            <a:r>
              <a:rPr lang="vi-VN" sz="1200" b="0" dirty="0">
                <a:solidFill>
                  <a:srgbClr val="000000"/>
                </a:solidFill>
                <a:effectLst/>
                <a:latin typeface="Consolas" panose="020B0609020204030204" pitchFamily="49" charset="0"/>
              </a:rPr>
              <a:t> &lt;- </a:t>
            </a:r>
            <a:r>
              <a:rPr lang="vi-VN" sz="1200" b="0" dirty="0">
                <a:solidFill>
                  <a:srgbClr val="001080"/>
                </a:solidFill>
                <a:effectLst/>
                <a:latin typeface="Consolas" panose="020B0609020204030204" pitchFamily="49" charset="0"/>
              </a:rPr>
              <a:t>cor</a:t>
            </a:r>
            <a:r>
              <a:rPr lang="vi-VN" sz="1200" b="0" dirty="0">
                <a:solidFill>
                  <a:srgbClr val="000000"/>
                </a:solidFill>
                <a:effectLst/>
                <a:latin typeface="Consolas" panose="020B0609020204030204" pitchFamily="49" charset="0"/>
              </a:rPr>
              <a:t>(</a:t>
            </a:r>
            <a:r>
              <a:rPr lang="vi-VN" sz="1200" b="0" dirty="0">
                <a:solidFill>
                  <a:srgbClr val="001080"/>
                </a:solidFill>
                <a:effectLst/>
                <a:latin typeface="Consolas" panose="020B0609020204030204" pitchFamily="49" charset="0"/>
              </a:rPr>
              <a:t>data_numeric</a:t>
            </a:r>
            <a:r>
              <a:rPr lang="vi-VN" sz="1200" b="0" dirty="0">
                <a:solidFill>
                  <a:srgbClr val="000000"/>
                </a:solidFill>
                <a:effectLst/>
                <a:latin typeface="Consolas" panose="020B0609020204030204" pitchFamily="49" charset="0"/>
              </a:rPr>
              <a:t>)</a:t>
            </a:r>
          </a:p>
          <a:p>
            <a:br>
              <a:rPr lang="vi-VN" sz="1200" b="0" dirty="0">
                <a:solidFill>
                  <a:srgbClr val="000000"/>
                </a:solidFill>
                <a:effectLst/>
                <a:latin typeface="Consolas" panose="020B0609020204030204" pitchFamily="49" charset="0"/>
              </a:rPr>
            </a:br>
            <a:r>
              <a:rPr lang="vi-VN" sz="1200" b="0" dirty="0">
                <a:solidFill>
                  <a:srgbClr val="008000"/>
                </a:solidFill>
                <a:effectLst/>
                <a:latin typeface="Consolas" panose="020B0609020204030204" pitchFamily="49" charset="0"/>
              </a:rPr>
              <a:t># Vẽ biểu đồ hệ số tương quan dạng hình tròn</a:t>
            </a:r>
            <a:endParaRPr lang="vi-VN" sz="1200" b="0" dirty="0">
              <a:solidFill>
                <a:srgbClr val="000000"/>
              </a:solidFill>
              <a:effectLst/>
              <a:latin typeface="Consolas" panose="020B0609020204030204" pitchFamily="49" charset="0"/>
            </a:endParaRPr>
          </a:p>
          <a:p>
            <a:pPr>
              <a:lnSpc>
                <a:spcPts val="1350"/>
              </a:lnSpc>
            </a:pPr>
            <a:r>
              <a:rPr lang="en-US" sz="1200" b="0" dirty="0" err="1">
                <a:solidFill>
                  <a:srgbClr val="001080"/>
                </a:solidFill>
                <a:effectLst/>
                <a:latin typeface="Consolas" panose="020B0609020204030204" pitchFamily="49" charset="0"/>
              </a:rPr>
              <a:t>corrplot</a:t>
            </a:r>
            <a:r>
              <a:rPr lang="en-US" sz="1200" b="0" dirty="0">
                <a:solidFill>
                  <a:srgbClr val="000000"/>
                </a:solidFill>
                <a:effectLst/>
                <a:latin typeface="Consolas" panose="020B0609020204030204" pitchFamily="49" charset="0"/>
              </a:rPr>
              <a:t>(</a:t>
            </a:r>
            <a:r>
              <a:rPr lang="en-US" sz="1200" b="0" dirty="0" err="1">
                <a:solidFill>
                  <a:srgbClr val="001080"/>
                </a:solidFill>
                <a:effectLst/>
                <a:latin typeface="Consolas" panose="020B0609020204030204" pitchFamily="49" charset="0"/>
              </a:rPr>
              <a:t>cor_matrix</a:t>
            </a:r>
            <a:r>
              <a:rPr lang="en-US" sz="1200" b="0" dirty="0">
                <a:solidFill>
                  <a:srgbClr val="000000"/>
                </a:solidFill>
                <a:effectLst/>
                <a:latin typeface="Consolas" panose="020B0609020204030204" pitchFamily="49" charset="0"/>
              </a:rPr>
              <a:t>, </a:t>
            </a:r>
            <a:r>
              <a:rPr lang="en-US" sz="1200" b="0" dirty="0">
                <a:solidFill>
                  <a:srgbClr val="001080"/>
                </a:solidFill>
                <a:effectLst/>
                <a:latin typeface="Consolas" panose="020B0609020204030204" pitchFamily="49" charset="0"/>
              </a:rPr>
              <a:t>method</a:t>
            </a:r>
            <a:r>
              <a:rPr lang="en-US" sz="1200" b="0" dirty="0">
                <a:solidFill>
                  <a:srgbClr val="000000"/>
                </a:solidFill>
                <a:effectLst/>
                <a:latin typeface="Consolas" panose="020B0609020204030204" pitchFamily="49" charset="0"/>
              </a:rPr>
              <a:t> = </a:t>
            </a:r>
            <a:r>
              <a:rPr lang="en-US" sz="1200" b="0" dirty="0">
                <a:solidFill>
                  <a:srgbClr val="A31515"/>
                </a:solidFill>
                <a:effectLst/>
                <a:latin typeface="Consolas" panose="020B0609020204030204" pitchFamily="49" charset="0"/>
              </a:rPr>
              <a:t>"circle"</a:t>
            </a:r>
            <a:r>
              <a:rPr lang="en-US" sz="1200" b="0" dirty="0">
                <a:solidFill>
                  <a:srgbClr val="000000"/>
                </a:solidFill>
                <a:effectLst/>
                <a:latin typeface="Consolas" panose="020B0609020204030204" pitchFamily="49" charset="0"/>
              </a:rPr>
              <a:t>, </a:t>
            </a:r>
            <a:r>
              <a:rPr lang="en-US" sz="1200" b="0" dirty="0" err="1">
                <a:solidFill>
                  <a:srgbClr val="001080"/>
                </a:solidFill>
                <a:effectLst/>
                <a:latin typeface="Consolas" panose="020B0609020204030204" pitchFamily="49" charset="0"/>
              </a:rPr>
              <a:t>tl</a:t>
            </a:r>
            <a:r>
              <a:rPr lang="en-US" sz="1200" b="0" dirty="0" err="1">
                <a:solidFill>
                  <a:srgbClr val="000000"/>
                </a:solidFill>
                <a:effectLst/>
                <a:latin typeface="Consolas" panose="020B0609020204030204" pitchFamily="49" charset="0"/>
              </a:rPr>
              <a:t>.</a:t>
            </a:r>
            <a:r>
              <a:rPr lang="en-US" sz="1200" b="0" dirty="0" err="1">
                <a:solidFill>
                  <a:srgbClr val="001080"/>
                </a:solidFill>
                <a:effectLst/>
                <a:latin typeface="Consolas" panose="020B0609020204030204" pitchFamily="49" charset="0"/>
              </a:rPr>
              <a:t>srt</a:t>
            </a:r>
            <a:r>
              <a:rPr lang="en-US" sz="1200" b="0" dirty="0">
                <a:solidFill>
                  <a:srgbClr val="000000"/>
                </a:solidFill>
                <a:effectLst/>
                <a:latin typeface="Consolas" panose="020B0609020204030204" pitchFamily="49" charset="0"/>
              </a:rPr>
              <a:t> = </a:t>
            </a:r>
            <a:r>
              <a:rPr lang="en-US" sz="1200" b="0" dirty="0">
                <a:solidFill>
                  <a:srgbClr val="098658"/>
                </a:solidFill>
                <a:effectLst/>
                <a:latin typeface="Consolas" panose="020B0609020204030204" pitchFamily="49" charset="0"/>
              </a:rPr>
              <a:t>0</a:t>
            </a:r>
            <a:r>
              <a:rPr lang="en-US" sz="1200" b="0" dirty="0">
                <a:solidFill>
                  <a:srgbClr val="000000"/>
                </a:solidFill>
                <a:effectLst/>
                <a:latin typeface="Consolas" panose="020B0609020204030204" pitchFamily="49" charset="0"/>
              </a:rPr>
              <a:t>, </a:t>
            </a:r>
          </a:p>
          <a:p>
            <a:pPr>
              <a:lnSpc>
                <a:spcPts val="1350"/>
              </a:lnSpc>
            </a:pPr>
            <a:r>
              <a:rPr lang="en-US" sz="1200" dirty="0">
                <a:solidFill>
                  <a:srgbClr val="000000"/>
                </a:solidFill>
                <a:latin typeface="Consolas" panose="020B0609020204030204" pitchFamily="49" charset="0"/>
              </a:rPr>
              <a:t>         </a:t>
            </a:r>
            <a:r>
              <a:rPr lang="en-US" sz="1200" b="0" dirty="0" err="1">
                <a:solidFill>
                  <a:srgbClr val="001080"/>
                </a:solidFill>
                <a:effectLst/>
                <a:latin typeface="Consolas" panose="020B0609020204030204" pitchFamily="49" charset="0"/>
              </a:rPr>
              <a:t>addgrid</a:t>
            </a:r>
            <a:r>
              <a:rPr lang="en-US" sz="1200" b="0" dirty="0" err="1">
                <a:solidFill>
                  <a:srgbClr val="000000"/>
                </a:solidFill>
                <a:effectLst/>
                <a:latin typeface="Consolas" panose="020B0609020204030204" pitchFamily="49" charset="0"/>
              </a:rPr>
              <a:t>.</a:t>
            </a:r>
            <a:r>
              <a:rPr lang="en-US" sz="1200" b="0" dirty="0" err="1">
                <a:solidFill>
                  <a:srgbClr val="001080"/>
                </a:solidFill>
                <a:effectLst/>
                <a:latin typeface="Consolas" panose="020B0609020204030204" pitchFamily="49" charset="0"/>
              </a:rPr>
              <a:t>col</a:t>
            </a:r>
            <a:r>
              <a:rPr lang="en-US" sz="1200" b="0" dirty="0">
                <a:solidFill>
                  <a:srgbClr val="000000"/>
                </a:solidFill>
                <a:effectLst/>
                <a:latin typeface="Consolas" panose="020B0609020204030204" pitchFamily="49" charset="0"/>
              </a:rPr>
              <a:t> = </a:t>
            </a:r>
            <a:r>
              <a:rPr lang="en-US" sz="1200" b="0" dirty="0">
                <a:solidFill>
                  <a:srgbClr val="A31515"/>
                </a:solidFill>
                <a:effectLst/>
                <a:latin typeface="Consolas" panose="020B0609020204030204" pitchFamily="49" charset="0"/>
              </a:rPr>
              <a:t>"white"</a:t>
            </a:r>
            <a:r>
              <a:rPr lang="en-US" sz="1200" b="0" dirty="0">
                <a:solidFill>
                  <a:srgbClr val="000000"/>
                </a:solidFill>
                <a:effectLst/>
                <a:latin typeface="Consolas" panose="020B0609020204030204" pitchFamily="49" charset="0"/>
              </a:rPr>
              <a:t>, </a:t>
            </a:r>
            <a:r>
              <a:rPr lang="en-US" sz="1200" b="0" dirty="0" err="1">
                <a:solidFill>
                  <a:srgbClr val="001080"/>
                </a:solidFill>
                <a:effectLst/>
                <a:latin typeface="Consolas" panose="020B0609020204030204" pitchFamily="49" charset="0"/>
              </a:rPr>
              <a:t>cl</a:t>
            </a:r>
            <a:r>
              <a:rPr lang="en-US" sz="1200" b="0" dirty="0" err="1">
                <a:solidFill>
                  <a:srgbClr val="000000"/>
                </a:solidFill>
                <a:effectLst/>
                <a:latin typeface="Consolas" panose="020B0609020204030204" pitchFamily="49" charset="0"/>
              </a:rPr>
              <a:t>.</a:t>
            </a:r>
            <a:r>
              <a:rPr lang="en-US" sz="1200" b="0" dirty="0" err="1">
                <a:solidFill>
                  <a:srgbClr val="001080"/>
                </a:solidFill>
                <a:effectLst/>
                <a:latin typeface="Consolas" panose="020B0609020204030204" pitchFamily="49" charset="0"/>
              </a:rPr>
              <a:t>pos</a:t>
            </a:r>
            <a:r>
              <a:rPr lang="en-US" sz="1200" b="0" dirty="0">
                <a:solidFill>
                  <a:srgbClr val="000000"/>
                </a:solidFill>
                <a:effectLst/>
                <a:latin typeface="Consolas" panose="020B0609020204030204" pitchFamily="49" charset="0"/>
              </a:rPr>
              <a:t> = </a:t>
            </a:r>
            <a:r>
              <a:rPr lang="en-US" sz="1200" b="0" dirty="0">
                <a:solidFill>
                  <a:srgbClr val="A31515"/>
                </a:solidFill>
                <a:effectLst/>
                <a:latin typeface="Consolas" panose="020B0609020204030204" pitchFamily="49" charset="0"/>
              </a:rPr>
              <a:t>"r"</a:t>
            </a:r>
            <a:r>
              <a:rPr lang="en-US" sz="1200" b="0" dirty="0">
                <a:solidFill>
                  <a:srgbClr val="000000"/>
                </a:solidFill>
                <a:effectLst/>
                <a:latin typeface="Consolas" panose="020B0609020204030204" pitchFamily="49" charset="0"/>
              </a:rPr>
              <a:t>, </a:t>
            </a:r>
          </a:p>
          <a:p>
            <a:pPr>
              <a:lnSpc>
                <a:spcPts val="1350"/>
              </a:lnSpc>
            </a:pPr>
            <a:r>
              <a:rPr lang="en-US" sz="1200" b="0" dirty="0">
                <a:solidFill>
                  <a:srgbClr val="000000"/>
                </a:solidFill>
                <a:effectLst/>
                <a:latin typeface="Consolas" panose="020B0609020204030204" pitchFamily="49" charset="0"/>
              </a:rPr>
              <a:t>         </a:t>
            </a:r>
            <a:r>
              <a:rPr lang="en-US" sz="1200" b="0" dirty="0" err="1">
                <a:solidFill>
                  <a:srgbClr val="001080"/>
                </a:solidFill>
                <a:effectLst/>
                <a:latin typeface="Consolas" panose="020B0609020204030204" pitchFamily="49" charset="0"/>
              </a:rPr>
              <a:t>tl</a:t>
            </a:r>
            <a:r>
              <a:rPr lang="en-US" sz="1200" b="0" dirty="0" err="1">
                <a:solidFill>
                  <a:srgbClr val="000000"/>
                </a:solidFill>
                <a:effectLst/>
                <a:latin typeface="Consolas" panose="020B0609020204030204" pitchFamily="49" charset="0"/>
              </a:rPr>
              <a:t>.</a:t>
            </a:r>
            <a:r>
              <a:rPr lang="en-US" sz="1200" b="0" dirty="0" err="1">
                <a:solidFill>
                  <a:srgbClr val="001080"/>
                </a:solidFill>
                <a:effectLst/>
                <a:latin typeface="Consolas" panose="020B0609020204030204" pitchFamily="49" charset="0"/>
              </a:rPr>
              <a:t>cex</a:t>
            </a:r>
            <a:r>
              <a:rPr lang="en-US" sz="1200" b="0" dirty="0">
                <a:solidFill>
                  <a:srgbClr val="000000"/>
                </a:solidFill>
                <a:effectLst/>
                <a:latin typeface="Consolas" panose="020B0609020204030204" pitchFamily="49" charset="0"/>
              </a:rPr>
              <a:t> = </a:t>
            </a:r>
            <a:r>
              <a:rPr lang="en-US" sz="1200" b="0" dirty="0">
                <a:solidFill>
                  <a:srgbClr val="098658"/>
                </a:solidFill>
                <a:effectLst/>
                <a:latin typeface="Consolas" panose="020B0609020204030204" pitchFamily="49" charset="0"/>
              </a:rPr>
              <a:t>1.2</a:t>
            </a:r>
            <a:r>
              <a:rPr lang="en-US" sz="1200" b="0" dirty="0">
                <a:solidFill>
                  <a:srgbClr val="000000"/>
                </a:solidFill>
                <a:effectLst/>
                <a:latin typeface="Consolas" panose="020B0609020204030204" pitchFamily="49" charset="0"/>
              </a:rPr>
              <a:t>, </a:t>
            </a:r>
            <a:r>
              <a:rPr lang="en-US" sz="1200" b="0" dirty="0" err="1">
                <a:solidFill>
                  <a:srgbClr val="001080"/>
                </a:solidFill>
                <a:effectLst/>
                <a:latin typeface="Consolas" panose="020B0609020204030204" pitchFamily="49" charset="0"/>
              </a:rPr>
              <a:t>cl</a:t>
            </a:r>
            <a:r>
              <a:rPr lang="en-US" sz="1200" b="0" dirty="0" err="1">
                <a:solidFill>
                  <a:srgbClr val="000000"/>
                </a:solidFill>
                <a:effectLst/>
                <a:latin typeface="Consolas" panose="020B0609020204030204" pitchFamily="49" charset="0"/>
              </a:rPr>
              <a:t>.</a:t>
            </a:r>
            <a:r>
              <a:rPr lang="en-US" sz="1200" b="0" dirty="0" err="1">
                <a:solidFill>
                  <a:srgbClr val="001080"/>
                </a:solidFill>
                <a:effectLst/>
                <a:latin typeface="Consolas" panose="020B0609020204030204" pitchFamily="49" charset="0"/>
              </a:rPr>
              <a:t>cex</a:t>
            </a:r>
            <a:r>
              <a:rPr lang="en-US" sz="1200" b="0" dirty="0">
                <a:solidFill>
                  <a:srgbClr val="000000"/>
                </a:solidFill>
                <a:effectLst/>
                <a:latin typeface="Consolas" panose="020B0609020204030204" pitchFamily="49" charset="0"/>
              </a:rPr>
              <a:t> = </a:t>
            </a:r>
            <a:r>
              <a:rPr lang="en-US" sz="1200" b="0" dirty="0">
                <a:solidFill>
                  <a:srgbClr val="098658"/>
                </a:solidFill>
                <a:effectLst/>
                <a:latin typeface="Consolas" panose="020B0609020204030204" pitchFamily="49" charset="0"/>
              </a:rPr>
              <a:t>1.2</a:t>
            </a:r>
            <a:r>
              <a:rPr lang="en-US" sz="1200" b="0" dirty="0">
                <a:solidFill>
                  <a:srgbClr val="000000"/>
                </a:solidFill>
                <a:effectLst/>
                <a:latin typeface="Consolas" panose="020B0609020204030204" pitchFamily="49" charset="0"/>
              </a:rPr>
              <a:t>)</a:t>
            </a:r>
          </a:p>
        </p:txBody>
      </p:sp>
      <p:sp>
        <p:nvSpPr>
          <p:cNvPr id="17" name="Flowchart: Process 16">
            <a:extLst>
              <a:ext uri="{FF2B5EF4-FFF2-40B4-BE49-F238E27FC236}">
                <a16:creationId xmlns:a16="http://schemas.microsoft.com/office/drawing/2014/main" id="{473B1D48-A0A8-47CF-BD9B-C4A8EF94D793}"/>
              </a:ext>
            </a:extLst>
          </p:cNvPr>
          <p:cNvSpPr/>
          <p:nvPr/>
        </p:nvSpPr>
        <p:spPr>
          <a:xfrm>
            <a:off x="342430" y="1204674"/>
            <a:ext cx="6067797" cy="876895"/>
          </a:xfrm>
          <a:prstGeom prst="flowChartProcess">
            <a:avLst/>
          </a:prstGeom>
          <a:solidFill>
            <a:srgbClr val="D9D9FF"/>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dirty="0">
                <a:solidFill>
                  <a:srgbClr val="FF0000"/>
                </a:solidFill>
                <a:latin typeface="Times New Roman"/>
                <a:cs typeface="Times New Roman"/>
              </a:rPr>
              <a:t>Click </a:t>
            </a:r>
            <a:r>
              <a:rPr lang="en-US" dirty="0" err="1">
                <a:solidFill>
                  <a:srgbClr val="FF0000"/>
                </a:solidFill>
                <a:latin typeface="Times New Roman"/>
                <a:cs typeface="Times New Roman"/>
              </a:rPr>
              <a:t>phải</a:t>
            </a:r>
            <a:r>
              <a:rPr lang="en-US" dirty="0">
                <a:solidFill>
                  <a:srgbClr val="FF0000"/>
                </a:solidFill>
                <a:latin typeface="Times New Roman"/>
                <a:cs typeface="Times New Roman"/>
              </a:rPr>
              <a:t> </a:t>
            </a:r>
            <a:r>
              <a:rPr lang="en-US" dirty="0" err="1">
                <a:solidFill>
                  <a:srgbClr val="FF0000"/>
                </a:solidFill>
                <a:latin typeface="Times New Roman"/>
                <a:cs typeface="Times New Roman"/>
              </a:rPr>
              <a:t>vào</a:t>
            </a:r>
            <a:r>
              <a:rPr lang="en-US" dirty="0">
                <a:solidFill>
                  <a:srgbClr val="FF0000"/>
                </a:solidFill>
                <a:latin typeface="Times New Roman"/>
                <a:cs typeface="Times New Roman"/>
              </a:rPr>
              <a:t> Page </a:t>
            </a:r>
            <a:r>
              <a:rPr lang="en-US" dirty="0" err="1">
                <a:solidFill>
                  <a:srgbClr val="FF0000"/>
                </a:solidFill>
                <a:latin typeface="Times New Roman"/>
                <a:cs typeface="Times New Roman"/>
              </a:rPr>
              <a:t>hiện</a:t>
            </a:r>
            <a:r>
              <a:rPr lang="en-US" dirty="0">
                <a:solidFill>
                  <a:srgbClr val="FF0000"/>
                </a:solidFill>
                <a:latin typeface="Times New Roman"/>
                <a:cs typeface="Times New Roman"/>
              </a:rPr>
              <a:t> </a:t>
            </a:r>
            <a:r>
              <a:rPr lang="en-US" dirty="0" err="1">
                <a:solidFill>
                  <a:srgbClr val="FF0000"/>
                </a:solidFill>
                <a:latin typeface="Times New Roman"/>
                <a:cs typeface="Times New Roman"/>
              </a:rPr>
              <a:t>tại</a:t>
            </a:r>
            <a:r>
              <a:rPr lang="en-US" dirty="0">
                <a:solidFill>
                  <a:srgbClr val="FF0000"/>
                </a:solidFill>
                <a:latin typeface="Times New Roman"/>
                <a:cs typeface="Times New Roman"/>
              </a:rPr>
              <a:t> </a:t>
            </a:r>
            <a:r>
              <a:rPr lang="en-US" dirty="0">
                <a:solidFill>
                  <a:srgbClr val="FF0000"/>
                </a:solidFill>
                <a:latin typeface="Times New Roman"/>
                <a:cs typeface="Times New Roman"/>
                <a:sym typeface="Wingdings" panose="05000000000000000000" pitchFamily="2" charset="2"/>
              </a:rPr>
              <a:t> Duplicate </a:t>
            </a:r>
            <a:r>
              <a:rPr lang="en-US" dirty="0">
                <a:solidFill>
                  <a:srgbClr val="FF0000"/>
                </a:solidFill>
                <a:latin typeface="Times New Roman"/>
                <a:cs typeface="Times New Roman"/>
              </a:rPr>
              <a:t> Copy code </a:t>
            </a:r>
            <a:r>
              <a:rPr lang="en-US" dirty="0" err="1">
                <a:solidFill>
                  <a:srgbClr val="FF0000"/>
                </a:solidFill>
                <a:latin typeface="Times New Roman"/>
                <a:cs typeface="Times New Roman"/>
              </a:rPr>
              <a:t>bên</a:t>
            </a:r>
            <a:r>
              <a:rPr lang="en-US" dirty="0">
                <a:solidFill>
                  <a:srgbClr val="FF0000"/>
                </a:solidFill>
                <a:latin typeface="Times New Roman"/>
                <a:cs typeface="Times New Roman"/>
              </a:rPr>
              <a:t> </a:t>
            </a:r>
            <a:r>
              <a:rPr lang="en-US" dirty="0" err="1">
                <a:solidFill>
                  <a:srgbClr val="FF0000"/>
                </a:solidFill>
                <a:latin typeface="Times New Roman"/>
                <a:cs typeface="Times New Roman"/>
              </a:rPr>
              <a:t>dưới</a:t>
            </a:r>
            <a:r>
              <a:rPr lang="en-US" dirty="0">
                <a:solidFill>
                  <a:srgbClr val="FF0000"/>
                </a:solidFill>
                <a:latin typeface="Times New Roman"/>
                <a:cs typeface="Times New Roman"/>
              </a:rPr>
              <a:t> </a:t>
            </a:r>
            <a:r>
              <a:rPr lang="en-US" dirty="0" err="1">
                <a:solidFill>
                  <a:srgbClr val="FF0000"/>
                </a:solidFill>
                <a:latin typeface="Times New Roman"/>
                <a:cs typeface="Times New Roman"/>
              </a:rPr>
              <a:t>vào</a:t>
            </a:r>
            <a:r>
              <a:rPr lang="en-US" dirty="0">
                <a:solidFill>
                  <a:srgbClr val="FF0000"/>
                </a:solidFill>
                <a:latin typeface="Times New Roman"/>
                <a:cs typeface="Times New Roman"/>
              </a:rPr>
              <a:t> </a:t>
            </a:r>
            <a:r>
              <a:rPr lang="en-US" dirty="0" err="1">
                <a:solidFill>
                  <a:srgbClr val="FF0000"/>
                </a:solidFill>
                <a:latin typeface="Times New Roman"/>
                <a:cs typeface="Times New Roman"/>
              </a:rPr>
              <a:t>cửa</a:t>
            </a:r>
            <a:r>
              <a:rPr lang="en-US" dirty="0">
                <a:solidFill>
                  <a:srgbClr val="FF0000"/>
                </a:solidFill>
                <a:latin typeface="Times New Roman"/>
                <a:cs typeface="Times New Roman"/>
              </a:rPr>
              <a:t> </a:t>
            </a:r>
            <a:r>
              <a:rPr lang="en-US" dirty="0" err="1">
                <a:solidFill>
                  <a:srgbClr val="FF0000"/>
                </a:solidFill>
                <a:latin typeface="Times New Roman"/>
                <a:cs typeface="Times New Roman"/>
              </a:rPr>
              <a:t>sổ</a:t>
            </a:r>
            <a:r>
              <a:rPr lang="en-US" dirty="0">
                <a:solidFill>
                  <a:srgbClr val="FF0000"/>
                </a:solidFill>
                <a:latin typeface="Times New Roman"/>
                <a:cs typeface="Times New Roman"/>
              </a:rPr>
              <a:t> R script editor </a:t>
            </a:r>
            <a:r>
              <a:rPr lang="en-US" dirty="0" err="1">
                <a:solidFill>
                  <a:srgbClr val="FF0000"/>
                </a:solidFill>
                <a:latin typeface="Times New Roman"/>
                <a:cs typeface="Times New Roman"/>
              </a:rPr>
              <a:t>để</a:t>
            </a:r>
            <a:r>
              <a:rPr lang="en-US" dirty="0">
                <a:solidFill>
                  <a:srgbClr val="FF0000"/>
                </a:solidFill>
                <a:latin typeface="Times New Roman"/>
                <a:cs typeface="Times New Roman"/>
              </a:rPr>
              <a:t> </a:t>
            </a:r>
            <a:r>
              <a:rPr lang="en-US" dirty="0" err="1">
                <a:solidFill>
                  <a:srgbClr val="FF0000"/>
                </a:solidFill>
                <a:latin typeface="Times New Roman"/>
                <a:cs typeface="Times New Roman"/>
              </a:rPr>
              <a:t>vẽ</a:t>
            </a:r>
            <a:r>
              <a:rPr lang="en-US" dirty="0">
                <a:solidFill>
                  <a:srgbClr val="FF0000"/>
                </a:solidFill>
                <a:latin typeface="Times New Roman"/>
                <a:cs typeface="Times New Roman"/>
              </a:rPr>
              <a:t> </a:t>
            </a:r>
            <a:r>
              <a:rPr lang="en-US" dirty="0" err="1">
                <a:solidFill>
                  <a:srgbClr val="FF0000"/>
                </a:solidFill>
                <a:latin typeface="Times New Roman"/>
                <a:cs typeface="Times New Roman"/>
              </a:rPr>
              <a:t>biểu</a:t>
            </a:r>
            <a:r>
              <a:rPr lang="en-US" dirty="0">
                <a:solidFill>
                  <a:srgbClr val="FF0000"/>
                </a:solidFill>
                <a:latin typeface="Times New Roman"/>
                <a:cs typeface="Times New Roman"/>
              </a:rPr>
              <a:t> </a:t>
            </a:r>
            <a:r>
              <a:rPr lang="en-US" dirty="0" err="1">
                <a:solidFill>
                  <a:srgbClr val="FF0000"/>
                </a:solidFill>
                <a:latin typeface="Times New Roman"/>
                <a:cs typeface="Times New Roman"/>
              </a:rPr>
              <a:t>đồ</a:t>
            </a:r>
            <a:r>
              <a:rPr lang="en-US" dirty="0">
                <a:solidFill>
                  <a:srgbClr val="FF0000"/>
                </a:solidFill>
                <a:latin typeface="Times New Roman"/>
                <a:cs typeface="Times New Roman"/>
              </a:rPr>
              <a:t> </a:t>
            </a:r>
            <a:r>
              <a:rPr lang="en-US" dirty="0" err="1">
                <a:solidFill>
                  <a:srgbClr val="FF0000"/>
                </a:solidFill>
                <a:latin typeface="Times New Roman"/>
                <a:cs typeface="Times New Roman"/>
              </a:rPr>
              <a:t>hệ</a:t>
            </a:r>
            <a:r>
              <a:rPr lang="en-US" dirty="0">
                <a:solidFill>
                  <a:srgbClr val="FF0000"/>
                </a:solidFill>
                <a:latin typeface="Times New Roman"/>
                <a:cs typeface="Times New Roman"/>
              </a:rPr>
              <a:t> </a:t>
            </a:r>
            <a:r>
              <a:rPr lang="en-US" dirty="0" err="1">
                <a:solidFill>
                  <a:srgbClr val="FF0000"/>
                </a:solidFill>
                <a:latin typeface="Times New Roman"/>
                <a:cs typeface="Times New Roman"/>
              </a:rPr>
              <a:t>số</a:t>
            </a:r>
            <a:r>
              <a:rPr lang="en-US" dirty="0">
                <a:solidFill>
                  <a:srgbClr val="FF0000"/>
                </a:solidFill>
                <a:latin typeface="Times New Roman"/>
                <a:cs typeface="Times New Roman"/>
              </a:rPr>
              <a:t> </a:t>
            </a:r>
            <a:r>
              <a:rPr lang="en-US" dirty="0" err="1">
                <a:solidFill>
                  <a:srgbClr val="FF0000"/>
                </a:solidFill>
                <a:latin typeface="Times New Roman"/>
                <a:cs typeface="Times New Roman"/>
              </a:rPr>
              <a:t>tương</a:t>
            </a:r>
            <a:r>
              <a:rPr lang="en-US" dirty="0">
                <a:solidFill>
                  <a:srgbClr val="FF0000"/>
                </a:solidFill>
                <a:latin typeface="Times New Roman"/>
                <a:cs typeface="Times New Roman"/>
              </a:rPr>
              <a:t> </a:t>
            </a:r>
            <a:r>
              <a:rPr lang="en-US" dirty="0" err="1">
                <a:solidFill>
                  <a:srgbClr val="FF0000"/>
                </a:solidFill>
                <a:latin typeface="Times New Roman"/>
                <a:cs typeface="Times New Roman"/>
              </a:rPr>
              <a:t>quan</a:t>
            </a:r>
            <a:r>
              <a:rPr lang="en-US" dirty="0">
                <a:solidFill>
                  <a:srgbClr val="FF0000"/>
                </a:solidFill>
                <a:latin typeface="Times New Roman"/>
                <a:cs typeface="Times New Roman"/>
              </a:rPr>
              <a:t> </a:t>
            </a:r>
            <a:r>
              <a:rPr lang="en-US" dirty="0" err="1">
                <a:solidFill>
                  <a:srgbClr val="FF0000"/>
                </a:solidFill>
                <a:latin typeface="Times New Roman"/>
                <a:cs typeface="Times New Roman"/>
              </a:rPr>
              <a:t>dạng</a:t>
            </a:r>
            <a:r>
              <a:rPr lang="en-US" dirty="0">
                <a:solidFill>
                  <a:srgbClr val="FF0000"/>
                </a:solidFill>
                <a:latin typeface="Times New Roman"/>
                <a:cs typeface="Times New Roman"/>
              </a:rPr>
              <a:t> </a:t>
            </a:r>
            <a:r>
              <a:rPr lang="en-US" dirty="0" err="1">
                <a:solidFill>
                  <a:srgbClr val="FF0000"/>
                </a:solidFill>
                <a:latin typeface="Times New Roman"/>
                <a:cs typeface="Times New Roman"/>
              </a:rPr>
              <a:t>hình</a:t>
            </a:r>
            <a:r>
              <a:rPr lang="en-US" dirty="0">
                <a:solidFill>
                  <a:srgbClr val="FF0000"/>
                </a:solidFill>
                <a:latin typeface="Times New Roman"/>
                <a:cs typeface="Times New Roman"/>
              </a:rPr>
              <a:t> </a:t>
            </a:r>
            <a:r>
              <a:rPr lang="en-US" dirty="0" err="1">
                <a:solidFill>
                  <a:srgbClr val="FF0000"/>
                </a:solidFill>
                <a:latin typeface="Times New Roman"/>
                <a:cs typeface="Times New Roman"/>
              </a:rPr>
              <a:t>tròn</a:t>
            </a:r>
            <a:endParaRPr lang="en-US" dirty="0">
              <a:solidFill>
                <a:srgbClr val="FF0000"/>
              </a:solidFill>
              <a:latin typeface="Times New Roman"/>
              <a:cs typeface="Times New Roman"/>
            </a:endParaRPr>
          </a:p>
        </p:txBody>
      </p:sp>
      <p:pic>
        <p:nvPicPr>
          <p:cNvPr id="5" name="Picture 4">
            <a:extLst>
              <a:ext uri="{FF2B5EF4-FFF2-40B4-BE49-F238E27FC236}">
                <a16:creationId xmlns:a16="http://schemas.microsoft.com/office/drawing/2014/main" id="{E3969C17-1724-3100-16EC-7BC484CBF3FA}"/>
              </a:ext>
            </a:extLst>
          </p:cNvPr>
          <p:cNvPicPr>
            <a:picLocks noChangeAspect="1"/>
          </p:cNvPicPr>
          <p:nvPr/>
        </p:nvPicPr>
        <p:blipFill>
          <a:blip r:embed="rId3"/>
          <a:stretch>
            <a:fillRect/>
          </a:stretch>
        </p:blipFill>
        <p:spPr>
          <a:xfrm>
            <a:off x="6526791" y="1214506"/>
            <a:ext cx="5620551" cy="4940483"/>
          </a:xfrm>
          <a:prstGeom prst="rect">
            <a:avLst/>
          </a:prstGeom>
        </p:spPr>
      </p:pic>
    </p:spTree>
    <p:extLst>
      <p:ext uri="{BB962C8B-B14F-4D97-AF65-F5344CB8AC3E}">
        <p14:creationId xmlns:p14="http://schemas.microsoft.com/office/powerpoint/2010/main" val="1762527836"/>
      </p:ext>
    </p:extLst>
  </p:cSld>
  <p:clrMapOvr>
    <a:masterClrMapping/>
  </p:clrMapOvr>
  <p:transition spd="slow">
    <p:push/>
  </p:transition>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294719"/>
        </a:solidFill>
        <a:effectLst/>
      </p:bgPr>
    </p:bg>
    <p:spTree>
      <p:nvGrpSpPr>
        <p:cNvPr id="1" name=""/>
        <p:cNvGrpSpPr/>
        <p:nvPr/>
      </p:nvGrpSpPr>
      <p:grpSpPr>
        <a:xfrm>
          <a:off x="0" y="0"/>
          <a:ext cx="0" cy="0"/>
          <a:chOff x="0" y="0"/>
          <a:chExt cx="0" cy="0"/>
        </a:xfrm>
      </p:grpSpPr>
      <p:grpSp>
        <p:nvGrpSpPr>
          <p:cNvPr id="2" name="Group 2"/>
          <p:cNvGrpSpPr/>
          <p:nvPr/>
        </p:nvGrpSpPr>
        <p:grpSpPr>
          <a:xfrm>
            <a:off x="0" y="2279749"/>
            <a:ext cx="12192000" cy="4578251"/>
            <a:chOff x="0" y="-47625"/>
            <a:chExt cx="4816593" cy="1808692"/>
          </a:xfrm>
        </p:grpSpPr>
        <p:sp>
          <p:nvSpPr>
            <p:cNvPr id="3" name="Freeform 3"/>
            <p:cNvSpPr/>
            <p:nvPr/>
          </p:nvSpPr>
          <p:spPr>
            <a:xfrm>
              <a:off x="0" y="0"/>
              <a:ext cx="4816592" cy="1761067"/>
            </a:xfrm>
            <a:custGeom>
              <a:avLst/>
              <a:gdLst/>
              <a:ahLst/>
              <a:cxnLst/>
              <a:rect l="l" t="t" r="r" b="b"/>
              <a:pathLst>
                <a:path w="4816592" h="1761067">
                  <a:moveTo>
                    <a:pt x="0" y="0"/>
                  </a:moveTo>
                  <a:lnTo>
                    <a:pt x="4816592" y="0"/>
                  </a:lnTo>
                  <a:lnTo>
                    <a:pt x="4816592" y="1761067"/>
                  </a:lnTo>
                  <a:lnTo>
                    <a:pt x="0" y="1761067"/>
                  </a:lnTo>
                  <a:close/>
                </a:path>
              </a:pathLst>
            </a:custGeom>
            <a:solidFill>
              <a:srgbClr val="FAF3E0"/>
            </a:solidFill>
          </p:spPr>
          <p:txBody>
            <a:bodyPr/>
            <a:lstStyle/>
            <a:p>
              <a:endParaRPr lang="en-US"/>
            </a:p>
          </p:txBody>
        </p:sp>
        <p:sp>
          <p:nvSpPr>
            <p:cNvPr id="4" name="TextBox 4"/>
            <p:cNvSpPr txBox="1"/>
            <p:nvPr/>
          </p:nvSpPr>
          <p:spPr>
            <a:xfrm>
              <a:off x="0" y="-47625"/>
              <a:ext cx="4816593" cy="1808692"/>
            </a:xfrm>
            <a:prstGeom prst="rect">
              <a:avLst/>
            </a:prstGeom>
          </p:spPr>
          <p:txBody>
            <a:bodyPr lIns="33867" tIns="33867" rIns="33867" bIns="33867" rtlCol="0" anchor="ctr"/>
            <a:lstStyle/>
            <a:p>
              <a:pPr marL="0" marR="0" lvl="0" indent="0" algn="ctr" defTabSz="609630" rtl="0" eaLnBrk="1" fontAlgn="auto" latinLnBrk="0" hangingPunct="1">
                <a:lnSpc>
                  <a:spcPts val="1867"/>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8" name="Group 8"/>
          <p:cNvGrpSpPr/>
          <p:nvPr/>
        </p:nvGrpSpPr>
        <p:grpSpPr>
          <a:xfrm>
            <a:off x="0" y="211885"/>
            <a:ext cx="12192000" cy="5833140"/>
            <a:chOff x="0" y="0"/>
            <a:chExt cx="30705380" cy="11666279"/>
          </a:xfrm>
        </p:grpSpPr>
        <p:sp>
          <p:nvSpPr>
            <p:cNvPr id="9" name="Freeform 9"/>
            <p:cNvSpPr/>
            <p:nvPr/>
          </p:nvSpPr>
          <p:spPr>
            <a:xfrm rot="5400000">
              <a:off x="1983316" y="-1983316"/>
              <a:ext cx="11609209" cy="15575841"/>
            </a:xfrm>
            <a:custGeom>
              <a:avLst/>
              <a:gdLst/>
              <a:ahLst/>
              <a:cxnLst/>
              <a:rect l="l" t="t" r="r" b="b"/>
              <a:pathLst>
                <a:path w="11609209" h="15575841">
                  <a:moveTo>
                    <a:pt x="0" y="0"/>
                  </a:moveTo>
                  <a:lnTo>
                    <a:pt x="11609209" y="0"/>
                  </a:lnTo>
                  <a:lnTo>
                    <a:pt x="11609209" y="15575841"/>
                  </a:lnTo>
                  <a:lnTo>
                    <a:pt x="0" y="15575841"/>
                  </a:lnTo>
                  <a:lnTo>
                    <a:pt x="0" y="0"/>
                  </a:lnTo>
                  <a:close/>
                </a:path>
              </a:pathLst>
            </a:custGeom>
            <a:blipFill>
              <a:blip r:embed="rId3">
                <a:extLst>
                  <a:ext uri="{96DAC541-7B7A-43D3-8B79-37D633B846F1}">
                    <asvg:svgBlip xmlns:asvg="http://schemas.microsoft.com/office/drawing/2016/SVG/main" r:embed="rId4"/>
                  </a:ext>
                </a:extLst>
              </a:blip>
              <a:stretch>
                <a:fillRect t="-5899" r="-491"/>
              </a:stretch>
            </a:blipFill>
          </p:spPr>
          <p:txBody>
            <a:bodyPr/>
            <a:lstStyle/>
            <a:p>
              <a:endParaRPr lang="en-US"/>
            </a:p>
          </p:txBody>
        </p:sp>
        <p:sp>
          <p:nvSpPr>
            <p:cNvPr id="10" name="Freeform 10"/>
            <p:cNvSpPr/>
            <p:nvPr/>
          </p:nvSpPr>
          <p:spPr>
            <a:xfrm rot="5400000">
              <a:off x="17267131" y="-1771970"/>
              <a:ext cx="11666279" cy="15210219"/>
            </a:xfrm>
            <a:custGeom>
              <a:avLst/>
              <a:gdLst/>
              <a:ahLst/>
              <a:cxnLst/>
              <a:rect l="l" t="t" r="r" b="b"/>
              <a:pathLst>
                <a:path w="11666279" h="15210219">
                  <a:moveTo>
                    <a:pt x="0" y="0"/>
                  </a:moveTo>
                  <a:lnTo>
                    <a:pt x="11666279" y="0"/>
                  </a:lnTo>
                  <a:lnTo>
                    <a:pt x="11666279" y="15210219"/>
                  </a:lnTo>
                  <a:lnTo>
                    <a:pt x="0" y="15210219"/>
                  </a:lnTo>
                  <a:lnTo>
                    <a:pt x="0" y="0"/>
                  </a:lnTo>
                  <a:close/>
                </a:path>
              </a:pathLst>
            </a:custGeom>
            <a:blipFill>
              <a:blip r:embed="rId3">
                <a:extLst>
                  <a:ext uri="{96DAC541-7B7A-43D3-8B79-37D633B846F1}">
                    <asvg:svgBlip xmlns:asvg="http://schemas.microsoft.com/office/drawing/2016/SVG/main" r:embed="rId4"/>
                  </a:ext>
                </a:extLst>
              </a:blip>
              <a:stretch>
                <a:fillRect b="-8445"/>
              </a:stretch>
            </a:blipFill>
          </p:spPr>
          <p:txBody>
            <a:bodyPr/>
            <a:lstStyle/>
            <a:p>
              <a:endParaRPr lang="en-US"/>
            </a:p>
          </p:txBody>
        </p:sp>
      </p:grpSp>
      <p:sp>
        <p:nvSpPr>
          <p:cNvPr id="11" name="TextBox 11"/>
          <p:cNvSpPr txBox="1"/>
          <p:nvPr/>
        </p:nvSpPr>
        <p:spPr>
          <a:xfrm>
            <a:off x="685800" y="1201668"/>
            <a:ext cx="4878421" cy="705321"/>
          </a:xfrm>
          <a:prstGeom prst="rect">
            <a:avLst/>
          </a:prstGeom>
        </p:spPr>
        <p:txBody>
          <a:bodyPr wrap="square" lIns="0" tIns="0" rIns="0" bIns="0" rtlCol="0" anchor="t">
            <a:spAutoFit/>
          </a:bodyPr>
          <a:lstStyle/>
          <a:p>
            <a:pPr marL="0" marR="0" lvl="0" indent="0" algn="l" defTabSz="609630" rtl="0" eaLnBrk="1" fontAlgn="auto" latinLnBrk="0" hangingPunct="1">
              <a:lnSpc>
                <a:spcPts val="5515"/>
              </a:lnSpc>
              <a:spcBef>
                <a:spcPts val="0"/>
              </a:spcBef>
              <a:spcAft>
                <a:spcPts val="0"/>
              </a:spcAft>
              <a:buClrTx/>
              <a:buSzTx/>
              <a:buFontTx/>
              <a:buNone/>
              <a:tabLst/>
              <a:defRPr/>
            </a:pPr>
            <a:r>
              <a:rPr kumimoji="0" lang="en-US" sz="4800" b="0" i="0" u="none" strike="noStrike" kern="1200" cap="none" spc="0" normalizeH="0" baseline="0" noProof="0" dirty="0">
                <a:ln>
                  <a:noFill/>
                </a:ln>
                <a:solidFill>
                  <a:srgbClr val="101010"/>
                </a:solidFill>
                <a:effectLst/>
                <a:uLnTx/>
                <a:uFillTx/>
                <a:latin typeface="Segoe UI Semibold" panose="020B0702040204020203" pitchFamily="34" charset="0"/>
                <a:ea typeface="Marykate"/>
                <a:cs typeface="Segoe UI Semibold" panose="020B0702040204020203" pitchFamily="34" charset="0"/>
                <a:sym typeface="Marykate"/>
              </a:rPr>
              <a:t>GIẢM SỐ CHIỀU</a:t>
            </a:r>
          </a:p>
        </p:txBody>
      </p:sp>
      <p:sp>
        <p:nvSpPr>
          <p:cNvPr id="16" name="Freeform 16"/>
          <p:cNvSpPr/>
          <p:nvPr/>
        </p:nvSpPr>
        <p:spPr>
          <a:xfrm rot="-332389">
            <a:off x="6034389" y="1057494"/>
            <a:ext cx="5688501" cy="6091807"/>
          </a:xfrm>
          <a:custGeom>
            <a:avLst/>
            <a:gdLst/>
            <a:ahLst/>
            <a:cxnLst/>
            <a:rect l="l" t="t" r="r" b="b"/>
            <a:pathLst>
              <a:path w="8532752" h="12064303">
                <a:moveTo>
                  <a:pt x="0" y="0"/>
                </a:moveTo>
                <a:lnTo>
                  <a:pt x="8532753" y="0"/>
                </a:lnTo>
                <a:lnTo>
                  <a:pt x="8532753" y="12064303"/>
                </a:lnTo>
                <a:lnTo>
                  <a:pt x="0" y="1206430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24" name="Freeform 20">
            <a:extLst>
              <a:ext uri="{FF2B5EF4-FFF2-40B4-BE49-F238E27FC236}">
                <a16:creationId xmlns:a16="http://schemas.microsoft.com/office/drawing/2014/main" id="{F9285759-7B35-408C-9F4E-32D13371002B}"/>
              </a:ext>
            </a:extLst>
          </p:cNvPr>
          <p:cNvSpPr/>
          <p:nvPr/>
        </p:nvSpPr>
        <p:spPr>
          <a:xfrm>
            <a:off x="1079610" y="3099861"/>
            <a:ext cx="2290672" cy="2727007"/>
          </a:xfrm>
          <a:custGeom>
            <a:avLst/>
            <a:gdLst/>
            <a:ahLst/>
            <a:cxnLst/>
            <a:rect l="l" t="t" r="r" b="b"/>
            <a:pathLst>
              <a:path w="2697486" h="3127520">
                <a:moveTo>
                  <a:pt x="0" y="0"/>
                </a:moveTo>
                <a:lnTo>
                  <a:pt x="2697485" y="0"/>
                </a:lnTo>
                <a:lnTo>
                  <a:pt x="2697485" y="3127520"/>
                </a:lnTo>
                <a:lnTo>
                  <a:pt x="0" y="312752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25" name="Freeform 21">
            <a:extLst>
              <a:ext uri="{FF2B5EF4-FFF2-40B4-BE49-F238E27FC236}">
                <a16:creationId xmlns:a16="http://schemas.microsoft.com/office/drawing/2014/main" id="{32F70171-E1BC-4A70-9AF9-8B933E838348}"/>
              </a:ext>
            </a:extLst>
          </p:cNvPr>
          <p:cNvSpPr/>
          <p:nvPr/>
        </p:nvSpPr>
        <p:spPr>
          <a:xfrm rot="20460756">
            <a:off x="143497" y="5383192"/>
            <a:ext cx="1012615" cy="1432724"/>
          </a:xfrm>
          <a:custGeom>
            <a:avLst/>
            <a:gdLst/>
            <a:ahLst/>
            <a:cxnLst/>
            <a:rect l="l" t="t" r="r" b="b"/>
            <a:pathLst>
              <a:path w="1817307" h="2774514">
                <a:moveTo>
                  <a:pt x="0" y="0"/>
                </a:moveTo>
                <a:lnTo>
                  <a:pt x="1817307" y="0"/>
                </a:lnTo>
                <a:lnTo>
                  <a:pt x="1817307" y="2774515"/>
                </a:lnTo>
                <a:lnTo>
                  <a:pt x="0" y="2774515"/>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27" name="Freeform 23">
            <a:extLst>
              <a:ext uri="{FF2B5EF4-FFF2-40B4-BE49-F238E27FC236}">
                <a16:creationId xmlns:a16="http://schemas.microsoft.com/office/drawing/2014/main" id="{10A3D037-4EE8-47E6-BEED-2C2CDE9D3FB5}"/>
              </a:ext>
            </a:extLst>
          </p:cNvPr>
          <p:cNvSpPr/>
          <p:nvPr/>
        </p:nvSpPr>
        <p:spPr>
          <a:xfrm rot="-7742462">
            <a:off x="4254349" y="4441343"/>
            <a:ext cx="251455" cy="1270643"/>
          </a:xfrm>
          <a:custGeom>
            <a:avLst/>
            <a:gdLst/>
            <a:ahLst/>
            <a:cxnLst/>
            <a:rect l="l" t="t" r="r" b="b"/>
            <a:pathLst>
              <a:path w="401018" h="1445109">
                <a:moveTo>
                  <a:pt x="0" y="0"/>
                </a:moveTo>
                <a:lnTo>
                  <a:pt x="401018" y="0"/>
                </a:lnTo>
                <a:lnTo>
                  <a:pt x="401018" y="1445109"/>
                </a:lnTo>
                <a:lnTo>
                  <a:pt x="0" y="1445109"/>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grpSp>
        <p:nvGrpSpPr>
          <p:cNvPr id="17" name="Group 17">
            <a:extLst>
              <a:ext uri="{FF2B5EF4-FFF2-40B4-BE49-F238E27FC236}">
                <a16:creationId xmlns:a16="http://schemas.microsoft.com/office/drawing/2014/main" id="{436D5196-7D1B-41F4-B57C-01A3C0A89CA4}"/>
              </a:ext>
            </a:extLst>
          </p:cNvPr>
          <p:cNvGrpSpPr/>
          <p:nvPr/>
        </p:nvGrpSpPr>
        <p:grpSpPr>
          <a:xfrm>
            <a:off x="6678221" y="2736085"/>
            <a:ext cx="4712868" cy="661237"/>
            <a:chOff x="0" y="0"/>
            <a:chExt cx="8285510" cy="1196622"/>
          </a:xfrm>
        </p:grpSpPr>
        <p:sp>
          <p:nvSpPr>
            <p:cNvPr id="18" name="Freeform 18">
              <a:extLst>
                <a:ext uri="{FF2B5EF4-FFF2-40B4-BE49-F238E27FC236}">
                  <a16:creationId xmlns:a16="http://schemas.microsoft.com/office/drawing/2014/main" id="{F3260090-8B29-4103-AFD7-0D8FCEA21862}"/>
                </a:ext>
              </a:extLst>
            </p:cNvPr>
            <p:cNvSpPr/>
            <p:nvPr/>
          </p:nvSpPr>
          <p:spPr>
            <a:xfrm>
              <a:off x="0" y="0"/>
              <a:ext cx="4803957" cy="1196622"/>
            </a:xfrm>
            <a:custGeom>
              <a:avLst/>
              <a:gdLst/>
              <a:ahLst/>
              <a:cxnLst/>
              <a:rect l="l" t="t" r="r" b="b"/>
              <a:pathLst>
                <a:path w="4803957" h="1196622">
                  <a:moveTo>
                    <a:pt x="0" y="0"/>
                  </a:moveTo>
                  <a:lnTo>
                    <a:pt x="4803957" y="0"/>
                  </a:lnTo>
                  <a:lnTo>
                    <a:pt x="4803957" y="1196622"/>
                  </a:lnTo>
                  <a:lnTo>
                    <a:pt x="0" y="1196622"/>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US"/>
            </a:p>
          </p:txBody>
        </p:sp>
        <p:sp>
          <p:nvSpPr>
            <p:cNvPr id="19" name="Freeform 19">
              <a:extLst>
                <a:ext uri="{FF2B5EF4-FFF2-40B4-BE49-F238E27FC236}">
                  <a16:creationId xmlns:a16="http://schemas.microsoft.com/office/drawing/2014/main" id="{195626C0-A41C-4012-A218-E863F477D8FB}"/>
                </a:ext>
              </a:extLst>
            </p:cNvPr>
            <p:cNvSpPr/>
            <p:nvPr/>
          </p:nvSpPr>
          <p:spPr>
            <a:xfrm>
              <a:off x="3481553" y="0"/>
              <a:ext cx="4803957" cy="1196622"/>
            </a:xfrm>
            <a:custGeom>
              <a:avLst/>
              <a:gdLst/>
              <a:ahLst/>
              <a:cxnLst/>
              <a:rect l="l" t="t" r="r" b="b"/>
              <a:pathLst>
                <a:path w="4803957" h="1196622">
                  <a:moveTo>
                    <a:pt x="0" y="0"/>
                  </a:moveTo>
                  <a:lnTo>
                    <a:pt x="4803957" y="0"/>
                  </a:lnTo>
                  <a:lnTo>
                    <a:pt x="4803957" y="1196622"/>
                  </a:lnTo>
                  <a:lnTo>
                    <a:pt x="0" y="1196622"/>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US"/>
            </a:p>
          </p:txBody>
        </p:sp>
        <p:sp>
          <p:nvSpPr>
            <p:cNvPr id="20" name="TextBox 20">
              <a:extLst>
                <a:ext uri="{FF2B5EF4-FFF2-40B4-BE49-F238E27FC236}">
                  <a16:creationId xmlns:a16="http://schemas.microsoft.com/office/drawing/2014/main" id="{1258DC9A-E596-44E4-9BFA-EB706FE537E1}"/>
                </a:ext>
              </a:extLst>
            </p:cNvPr>
            <p:cNvSpPr txBox="1"/>
            <p:nvPr/>
          </p:nvSpPr>
          <p:spPr>
            <a:xfrm>
              <a:off x="291437" y="50034"/>
              <a:ext cx="7807692" cy="853564"/>
            </a:xfrm>
            <a:prstGeom prst="rect">
              <a:avLst/>
            </a:prstGeom>
          </p:spPr>
          <p:txBody>
            <a:bodyPr lIns="0" tIns="0" rIns="0" bIns="0" rtlCol="0" anchor="t">
              <a:spAutoFit/>
            </a:bodyPr>
            <a:lstStyle/>
            <a:p>
              <a:pPr marL="0" marR="0" lvl="0" indent="0" algn="l" defTabSz="914400" rtl="0" eaLnBrk="1" fontAlgn="auto" latinLnBrk="0" hangingPunct="1">
                <a:lnSpc>
                  <a:spcPts val="4200"/>
                </a:lnSpc>
                <a:spcBef>
                  <a:spcPts val="0"/>
                </a:spcBef>
                <a:spcAft>
                  <a:spcPts val="0"/>
                </a:spcAft>
                <a:buClrTx/>
                <a:buSzTx/>
                <a:buFontTx/>
                <a:buNone/>
                <a:tabLst/>
                <a:defRPr/>
              </a:pPr>
              <a:r>
                <a:rPr kumimoji="0" lang="en-US" sz="2000" b="0" i="0" u="none" strike="noStrike" kern="1200" cap="none" spc="0" normalizeH="0" baseline="0" noProof="0" dirty="0" err="1">
                  <a:ln>
                    <a:noFill/>
                  </a:ln>
                  <a:solidFill>
                    <a:prstClr val="black"/>
                  </a:solidFill>
                  <a:effectLst/>
                  <a:uLnTx/>
                  <a:uFillTx/>
                  <a:latin typeface="Open Sauce Bold"/>
                  <a:ea typeface="Open Sauce"/>
                  <a:cs typeface="Open Sauce"/>
                  <a:sym typeface="Open Sauce Bold"/>
                </a:rPr>
                <a:t>Biểu</a:t>
              </a:r>
              <a:r>
                <a:rPr lang="en-US" sz="2000" dirty="0">
                  <a:solidFill>
                    <a:prstClr val="black"/>
                  </a:solidFill>
                  <a:latin typeface="Open Sauce Bold"/>
                  <a:ea typeface="Open Sauce"/>
                  <a:cs typeface="Open Sauce"/>
                  <a:sym typeface="Open Sauce Bold"/>
                </a:rPr>
                <a:t> </a:t>
              </a:r>
              <a:r>
                <a:rPr lang="en-US" sz="2000" dirty="0" err="1">
                  <a:solidFill>
                    <a:prstClr val="black"/>
                  </a:solidFill>
                  <a:latin typeface="Open Sauce Bold"/>
                  <a:ea typeface="Open Sauce"/>
                  <a:cs typeface="Open Sauce"/>
                  <a:sym typeface="Open Sauce Bold"/>
                </a:rPr>
                <a:t>đồ</a:t>
              </a:r>
              <a:r>
                <a:rPr lang="en-US" sz="2000" dirty="0">
                  <a:solidFill>
                    <a:prstClr val="black"/>
                  </a:solidFill>
                  <a:latin typeface="Open Sauce Bold"/>
                  <a:ea typeface="Open Sauce"/>
                  <a:cs typeface="Open Sauce"/>
                  <a:sym typeface="Open Sauce Bold"/>
                </a:rPr>
                <a:t> </a:t>
              </a:r>
              <a:r>
                <a:rPr lang="en-US" sz="2000" dirty="0" err="1">
                  <a:solidFill>
                    <a:prstClr val="black"/>
                  </a:solidFill>
                  <a:latin typeface="Open Sauce Bold"/>
                  <a:ea typeface="Open Sauce"/>
                  <a:cs typeface="Open Sauce"/>
                  <a:sym typeface="Open Sauce Bold"/>
                </a:rPr>
                <a:t>phân</a:t>
              </a:r>
              <a:r>
                <a:rPr lang="en-US" sz="2000" dirty="0">
                  <a:solidFill>
                    <a:prstClr val="black"/>
                  </a:solidFill>
                  <a:latin typeface="Open Sauce Bold"/>
                  <a:ea typeface="Open Sauce"/>
                  <a:cs typeface="Open Sauce"/>
                  <a:sym typeface="Open Sauce Bold"/>
                </a:rPr>
                <a:t> </a:t>
              </a:r>
              <a:r>
                <a:rPr lang="en-US" sz="2000" dirty="0" err="1">
                  <a:solidFill>
                    <a:prstClr val="black"/>
                  </a:solidFill>
                  <a:latin typeface="Open Sauce Bold"/>
                  <a:ea typeface="Open Sauce"/>
                  <a:cs typeface="Open Sauce"/>
                  <a:sym typeface="Open Sauce Bold"/>
                </a:rPr>
                <a:t>tán</a:t>
              </a:r>
              <a:r>
                <a:rPr lang="en-US" sz="2000" dirty="0">
                  <a:solidFill>
                    <a:prstClr val="black"/>
                  </a:solidFill>
                  <a:latin typeface="Open Sauce Bold"/>
                  <a:ea typeface="Open Sauce"/>
                  <a:cs typeface="Open Sauce"/>
                  <a:sym typeface="Open Sauce Bold"/>
                </a:rPr>
                <a:t> PCA</a:t>
              </a:r>
              <a:endParaRPr kumimoji="0" lang="en-US" sz="2000" b="0" i="0" u="none" strike="noStrike" kern="1200" cap="none" spc="0" normalizeH="0" baseline="0" noProof="0" dirty="0">
                <a:ln>
                  <a:noFill/>
                </a:ln>
                <a:solidFill>
                  <a:prstClr val="black"/>
                </a:solidFill>
                <a:effectLst/>
                <a:uLnTx/>
                <a:uFillTx/>
                <a:latin typeface="Open Sauce"/>
                <a:ea typeface="Open Sauce"/>
                <a:cs typeface="Open Sauce"/>
                <a:sym typeface="Open Sauce"/>
              </a:endParaRPr>
            </a:p>
          </p:txBody>
        </p:sp>
      </p:grpSp>
      <p:sp>
        <p:nvSpPr>
          <p:cNvPr id="6" name="Freeform 22">
            <a:extLst>
              <a:ext uri="{FF2B5EF4-FFF2-40B4-BE49-F238E27FC236}">
                <a16:creationId xmlns:a16="http://schemas.microsoft.com/office/drawing/2014/main" id="{1A520F40-97FC-28D9-0C90-200576A6D902}"/>
              </a:ext>
            </a:extLst>
          </p:cNvPr>
          <p:cNvSpPr/>
          <p:nvPr/>
        </p:nvSpPr>
        <p:spPr>
          <a:xfrm rot="4415999">
            <a:off x="4900031" y="2908007"/>
            <a:ext cx="251455" cy="1270643"/>
          </a:xfrm>
          <a:custGeom>
            <a:avLst/>
            <a:gdLst/>
            <a:ahLst/>
            <a:cxnLst/>
            <a:rect l="l" t="t" r="r" b="b"/>
            <a:pathLst>
              <a:path w="401018" h="1445109">
                <a:moveTo>
                  <a:pt x="0" y="0"/>
                </a:moveTo>
                <a:lnTo>
                  <a:pt x="401018" y="0"/>
                </a:lnTo>
                <a:lnTo>
                  <a:pt x="401018" y="1445109"/>
                </a:lnTo>
                <a:lnTo>
                  <a:pt x="0" y="1445109"/>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556880940"/>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0"/>
            <a:ext cx="12192000" cy="985421"/>
          </a:xfrm>
          <a:solidFill>
            <a:schemeClr val="accent4">
              <a:lumMod val="40000"/>
              <a:lumOff val="60000"/>
            </a:schemeClr>
          </a:solidFill>
        </p:spPr>
        <p:txBody>
          <a:bodyPr/>
          <a:lstStyle/>
          <a:p>
            <a:r>
              <a:rPr lang="en-US" dirty="0">
                <a:solidFill>
                  <a:srgbClr val="C00000"/>
                </a:solidFill>
                <a:latin typeface="Segoe UI Semibold"/>
                <a:cs typeface="Segoe UI Semibold"/>
              </a:rPr>
              <a:t>BIỂU ĐỒ PHÂN TÁN PCA</a:t>
            </a:r>
            <a:endParaRPr lang="en-US" dirty="0">
              <a:solidFill>
                <a:srgbClr val="C00000"/>
              </a:solidFill>
            </a:endParaRPr>
          </a:p>
        </p:txBody>
      </p:sp>
      <p:sp>
        <p:nvSpPr>
          <p:cNvPr id="5" name="TextBox 4">
            <a:extLst>
              <a:ext uri="{FF2B5EF4-FFF2-40B4-BE49-F238E27FC236}">
                <a16:creationId xmlns:a16="http://schemas.microsoft.com/office/drawing/2014/main" id="{63630602-DD1C-4B97-AE64-640C679E4BA8}"/>
              </a:ext>
            </a:extLst>
          </p:cNvPr>
          <p:cNvSpPr txBox="1"/>
          <p:nvPr/>
        </p:nvSpPr>
        <p:spPr>
          <a:xfrm>
            <a:off x="7118277" y="1957088"/>
            <a:ext cx="4591335" cy="3366563"/>
          </a:xfrm>
          <a:prstGeom prst="rect">
            <a:avLst/>
          </a:prstGeom>
          <a:no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lnSpc>
                <a:spcPct val="150000"/>
              </a:lnSpc>
            </a:pPr>
            <a:r>
              <a:rPr lang="vi-VN" i="0" dirty="0">
                <a:solidFill>
                  <a:srgbClr val="313131"/>
                </a:solidFill>
                <a:effectLst/>
                <a:latin typeface="Times New Roman" panose="02020603050405020304" pitchFamily="18" charset="0"/>
                <a:cs typeface="Times New Roman" panose="02020603050405020304" pitchFamily="18" charset="0"/>
              </a:rPr>
              <a:t>Biểu đồ phân tán PCA, là biểu đồ phân tán với:</a:t>
            </a:r>
          </a:p>
          <a:p>
            <a:pPr algn="just">
              <a:lnSpc>
                <a:spcPct val="150000"/>
              </a:lnSpc>
            </a:pPr>
            <a:r>
              <a:rPr lang="vi-VN" i="0" dirty="0">
                <a:solidFill>
                  <a:srgbClr val="313131"/>
                </a:solidFill>
                <a:effectLst/>
                <a:latin typeface="Times New Roman" panose="02020603050405020304" pitchFamily="18" charset="0"/>
                <a:cs typeface="Times New Roman" panose="02020603050405020304" pitchFamily="18" charset="0"/>
              </a:rPr>
              <a:t>- Trục x biểu diễn thành phần chính (PC) thứ nhất;</a:t>
            </a:r>
          </a:p>
          <a:p>
            <a:pPr algn="just">
              <a:lnSpc>
                <a:spcPct val="150000"/>
              </a:lnSpc>
            </a:pPr>
            <a:r>
              <a:rPr lang="vi-VN" i="0" dirty="0">
                <a:solidFill>
                  <a:srgbClr val="313131"/>
                </a:solidFill>
                <a:effectLst/>
                <a:latin typeface="Times New Roman" panose="02020603050405020304" pitchFamily="18" charset="0"/>
                <a:cs typeface="Times New Roman" panose="02020603050405020304" pitchFamily="18" charset="0"/>
              </a:rPr>
              <a:t>- Trục y biểu diễn thành phần chính (PC) thứ hai;</a:t>
            </a:r>
          </a:p>
          <a:p>
            <a:pPr algn="just">
              <a:lnSpc>
                <a:spcPct val="150000"/>
              </a:lnSpc>
            </a:pPr>
            <a:r>
              <a:rPr lang="vi-VN" i="0" dirty="0">
                <a:solidFill>
                  <a:srgbClr val="313131"/>
                </a:solidFill>
                <a:effectLst/>
                <a:latin typeface="Times New Roman" panose="02020603050405020304" pitchFamily="18" charset="0"/>
                <a:cs typeface="Times New Roman" panose="02020603050405020304" pitchFamily="18" charset="0"/>
              </a:rPr>
              <a:t>- Các loading vector của biến thành phần biểu diễn mức độ đóng góp của biến tới các thành phần chính.</a:t>
            </a:r>
            <a:endParaRPr lang="en-US" i="0" dirty="0">
              <a:solidFill>
                <a:srgbClr val="313131"/>
              </a:solidFill>
              <a:effectLst/>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8328B5A5-BF9B-9BC9-B35D-C4EBE86BFCFE}"/>
              </a:ext>
            </a:extLst>
          </p:cNvPr>
          <p:cNvPicPr>
            <a:picLocks noChangeAspect="1"/>
          </p:cNvPicPr>
          <p:nvPr/>
        </p:nvPicPr>
        <p:blipFill>
          <a:blip r:embed="rId2"/>
          <a:stretch>
            <a:fillRect/>
          </a:stretch>
        </p:blipFill>
        <p:spPr>
          <a:xfrm>
            <a:off x="81298" y="1081916"/>
            <a:ext cx="6781340" cy="5397541"/>
          </a:xfrm>
          <a:prstGeom prst="rect">
            <a:avLst/>
          </a:prstGeom>
        </p:spPr>
      </p:pic>
    </p:spTree>
    <p:extLst>
      <p:ext uri="{BB962C8B-B14F-4D97-AF65-F5344CB8AC3E}">
        <p14:creationId xmlns:p14="http://schemas.microsoft.com/office/powerpoint/2010/main" val="747472429"/>
      </p:ext>
    </p:extLst>
  </p:cSld>
  <p:clrMapOvr>
    <a:masterClrMapping/>
  </p:clrMapOvr>
  <p:transition spd="slow">
    <p:push/>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0"/>
            <a:ext cx="12192000" cy="985421"/>
          </a:xfrm>
          <a:solidFill>
            <a:schemeClr val="accent4">
              <a:lumMod val="40000"/>
              <a:lumOff val="60000"/>
            </a:schemeClr>
          </a:solidFill>
        </p:spPr>
        <p:txBody>
          <a:bodyPr/>
          <a:lstStyle/>
          <a:p>
            <a:r>
              <a:rPr lang="en-US" dirty="0">
                <a:solidFill>
                  <a:srgbClr val="C00000"/>
                </a:solidFill>
                <a:latin typeface="Segoe UI Semibold"/>
                <a:cs typeface="Segoe UI Semibold"/>
              </a:rPr>
              <a:t>BIỂU ĐỒ PHÂN TÁN PCA</a:t>
            </a:r>
            <a:endParaRPr lang="en-US" dirty="0">
              <a:solidFill>
                <a:srgbClr val="C00000"/>
              </a:solidFill>
            </a:endParaRPr>
          </a:p>
        </p:txBody>
      </p:sp>
      <p:sp>
        <p:nvSpPr>
          <p:cNvPr id="2" name="Slide Number Placeholder 1"/>
          <p:cNvSpPr>
            <a:spLocks noGrp="1"/>
          </p:cNvSpPr>
          <p:nvPr>
            <p:ph type="sldNum" sz="quarter" idx="4294967295"/>
          </p:nvPr>
        </p:nvSpPr>
        <p:spPr>
          <a:xfrm>
            <a:off x="9448800" y="6316663"/>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E1514C-5E56-4738-A1FF-4B1CFD2A3E36}" type="slidenum">
              <a:rPr kumimoji="0" lang="en-US" sz="1100" b="0" i="0" u="none" strike="noStrike" kern="1200" cap="none" spc="0" normalizeH="0" baseline="0" noProof="0" smtClean="0">
                <a:ln>
                  <a:noFill/>
                </a:ln>
                <a:solidFill>
                  <a:srgbClr val="0074AF"/>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100" b="0" i="0" u="none" strike="noStrike" kern="1200" cap="none" spc="0" normalizeH="0" baseline="0" noProof="0">
              <a:ln>
                <a:noFill/>
              </a:ln>
              <a:solidFill>
                <a:srgbClr val="0074AF"/>
              </a:solidFill>
              <a:effectLst/>
              <a:uLnTx/>
              <a:uFillTx/>
              <a:latin typeface="Segoe UI"/>
              <a:ea typeface="+mn-ea"/>
              <a:cs typeface="+mn-cs"/>
            </a:endParaRPr>
          </a:p>
        </p:txBody>
      </p:sp>
      <p:sp>
        <p:nvSpPr>
          <p:cNvPr id="9" name="Flowchart: Process 8">
            <a:extLst>
              <a:ext uri="{FF2B5EF4-FFF2-40B4-BE49-F238E27FC236}">
                <a16:creationId xmlns:a16="http://schemas.microsoft.com/office/drawing/2014/main" id="{76D67DF7-2610-4D12-A2E5-EBDF5D87921D}"/>
              </a:ext>
            </a:extLst>
          </p:cNvPr>
          <p:cNvSpPr/>
          <p:nvPr/>
        </p:nvSpPr>
        <p:spPr>
          <a:xfrm>
            <a:off x="219959" y="1112012"/>
            <a:ext cx="2324601" cy="876895"/>
          </a:xfrm>
          <a:prstGeom prst="flowChartProcess">
            <a:avLst/>
          </a:prstGeom>
          <a:solidFill>
            <a:srgbClr val="D9D9FF"/>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dirty="0" err="1">
                <a:solidFill>
                  <a:srgbClr val="FF0000"/>
                </a:solidFill>
                <a:latin typeface="Times New Roman"/>
                <a:cs typeface="Times New Roman"/>
              </a:rPr>
              <a:t>Tiếp</a:t>
            </a:r>
            <a:r>
              <a:rPr lang="en-US" dirty="0">
                <a:solidFill>
                  <a:srgbClr val="FF0000"/>
                </a:solidFill>
                <a:latin typeface="Times New Roman"/>
                <a:cs typeface="Times New Roman"/>
              </a:rPr>
              <a:t> </a:t>
            </a:r>
            <a:r>
              <a:rPr lang="en-US" dirty="0" err="1">
                <a:solidFill>
                  <a:srgbClr val="FF0000"/>
                </a:solidFill>
                <a:latin typeface="Times New Roman"/>
                <a:cs typeface="Times New Roman"/>
              </a:rPr>
              <a:t>tục</a:t>
            </a:r>
            <a:r>
              <a:rPr lang="en-US" dirty="0">
                <a:solidFill>
                  <a:srgbClr val="FF0000"/>
                </a:solidFill>
                <a:latin typeface="Times New Roman"/>
                <a:cs typeface="Times New Roman"/>
              </a:rPr>
              <a:t> </a:t>
            </a:r>
            <a:r>
              <a:rPr lang="en-US" dirty="0" err="1">
                <a:solidFill>
                  <a:srgbClr val="FF0000"/>
                </a:solidFill>
                <a:latin typeface="Times New Roman"/>
                <a:cs typeface="Times New Roman"/>
              </a:rPr>
              <a:t>với</a:t>
            </a:r>
            <a:r>
              <a:rPr lang="en-US" dirty="0">
                <a:solidFill>
                  <a:srgbClr val="FF0000"/>
                </a:solidFill>
                <a:latin typeface="Times New Roman"/>
                <a:cs typeface="Times New Roman"/>
              </a:rPr>
              <a:t> </a:t>
            </a:r>
            <a:r>
              <a:rPr lang="en-US" dirty="0" err="1">
                <a:solidFill>
                  <a:srgbClr val="FF0000"/>
                </a:solidFill>
                <a:latin typeface="Times New Roman"/>
                <a:cs typeface="Times New Roman"/>
              </a:rPr>
              <a:t>dữ</a:t>
            </a:r>
            <a:r>
              <a:rPr lang="en-US" dirty="0">
                <a:solidFill>
                  <a:srgbClr val="FF0000"/>
                </a:solidFill>
                <a:latin typeface="Times New Roman"/>
                <a:cs typeface="Times New Roman"/>
              </a:rPr>
              <a:t> </a:t>
            </a:r>
            <a:r>
              <a:rPr lang="en-US" dirty="0" err="1">
                <a:solidFill>
                  <a:srgbClr val="FF0000"/>
                </a:solidFill>
                <a:latin typeface="Times New Roman"/>
                <a:cs typeface="Times New Roman"/>
              </a:rPr>
              <a:t>liệu</a:t>
            </a:r>
            <a:r>
              <a:rPr lang="en-US" dirty="0">
                <a:solidFill>
                  <a:srgbClr val="FF0000"/>
                </a:solidFill>
                <a:latin typeface="Times New Roman"/>
                <a:cs typeface="Times New Roman"/>
              </a:rPr>
              <a:t>: </a:t>
            </a:r>
            <a:r>
              <a:rPr lang="en-US" dirty="0" err="1">
                <a:solidFill>
                  <a:srgbClr val="FF0000"/>
                </a:solidFill>
                <a:latin typeface="Times New Roman"/>
                <a:cs typeface="Times New Roman"/>
              </a:rPr>
              <a:t>forensic_glass</a:t>
            </a:r>
            <a:endParaRPr lang="en-US" dirty="0">
              <a:solidFill>
                <a:srgbClr val="FF0000"/>
              </a:solidFill>
              <a:latin typeface="Times New Roman"/>
              <a:cs typeface="Times New Roman"/>
            </a:endParaRPr>
          </a:p>
        </p:txBody>
      </p:sp>
      <p:sp>
        <p:nvSpPr>
          <p:cNvPr id="11" name="Flowchart: Process 10">
            <a:extLst>
              <a:ext uri="{FF2B5EF4-FFF2-40B4-BE49-F238E27FC236}">
                <a16:creationId xmlns:a16="http://schemas.microsoft.com/office/drawing/2014/main" id="{32E31B88-3B65-4B74-B311-E9690A1ADAC1}"/>
              </a:ext>
            </a:extLst>
          </p:cNvPr>
          <p:cNvSpPr/>
          <p:nvPr/>
        </p:nvSpPr>
        <p:spPr>
          <a:xfrm>
            <a:off x="2877221" y="1131897"/>
            <a:ext cx="3644731" cy="876895"/>
          </a:xfrm>
          <a:prstGeom prst="flowChartProcess">
            <a:avLst/>
          </a:prstGeom>
          <a:solidFill>
            <a:srgbClr val="D9D9FF"/>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dirty="0">
                <a:solidFill>
                  <a:srgbClr val="FF0000"/>
                </a:solidFill>
                <a:latin typeface="Times New Roman"/>
                <a:cs typeface="Times New Roman"/>
              </a:rPr>
              <a:t>Click </a:t>
            </a:r>
            <a:r>
              <a:rPr lang="en-US" dirty="0" err="1">
                <a:solidFill>
                  <a:srgbClr val="FF0000"/>
                </a:solidFill>
                <a:latin typeface="Times New Roman"/>
                <a:cs typeface="Times New Roman"/>
              </a:rPr>
              <a:t>biểu</a:t>
            </a:r>
            <a:r>
              <a:rPr lang="en-US" dirty="0">
                <a:solidFill>
                  <a:srgbClr val="FF0000"/>
                </a:solidFill>
                <a:latin typeface="Times New Roman"/>
                <a:cs typeface="Times New Roman"/>
              </a:rPr>
              <a:t> </a:t>
            </a:r>
            <a:r>
              <a:rPr lang="en-US" dirty="0" err="1">
                <a:solidFill>
                  <a:srgbClr val="FF0000"/>
                </a:solidFill>
                <a:latin typeface="Times New Roman"/>
                <a:cs typeface="Times New Roman"/>
              </a:rPr>
              <a:t>tượng</a:t>
            </a:r>
            <a:r>
              <a:rPr lang="en-US" dirty="0">
                <a:solidFill>
                  <a:srgbClr val="FF0000"/>
                </a:solidFill>
                <a:latin typeface="Times New Roman"/>
                <a:cs typeface="Times New Roman"/>
              </a:rPr>
              <a:t> R </a:t>
            </a:r>
            <a:r>
              <a:rPr lang="en-US" dirty="0" err="1">
                <a:solidFill>
                  <a:srgbClr val="FF0000"/>
                </a:solidFill>
                <a:latin typeface="Times New Roman"/>
                <a:cs typeface="Times New Roman"/>
              </a:rPr>
              <a:t>trong</a:t>
            </a:r>
            <a:r>
              <a:rPr lang="en-US" dirty="0">
                <a:solidFill>
                  <a:srgbClr val="FF0000"/>
                </a:solidFill>
                <a:latin typeface="Times New Roman"/>
                <a:cs typeface="Times New Roman"/>
              </a:rPr>
              <a:t> </a:t>
            </a:r>
            <a:r>
              <a:rPr lang="en-US" dirty="0" err="1">
                <a:solidFill>
                  <a:srgbClr val="FF0000"/>
                </a:solidFill>
                <a:latin typeface="Times New Roman"/>
                <a:cs typeface="Times New Roman"/>
              </a:rPr>
              <a:t>Visualzations</a:t>
            </a:r>
            <a:r>
              <a:rPr lang="en-US" dirty="0">
                <a:solidFill>
                  <a:srgbClr val="FF0000"/>
                </a:solidFill>
                <a:latin typeface="Times New Roman"/>
                <a:cs typeface="Times New Roman"/>
              </a:rPr>
              <a:t> pane </a:t>
            </a:r>
            <a:r>
              <a:rPr lang="en-US" dirty="0" err="1">
                <a:solidFill>
                  <a:srgbClr val="FF0000"/>
                </a:solidFill>
                <a:latin typeface="Times New Roman"/>
                <a:cs typeface="Times New Roman"/>
              </a:rPr>
              <a:t>và</a:t>
            </a:r>
            <a:r>
              <a:rPr lang="en-US" dirty="0">
                <a:solidFill>
                  <a:srgbClr val="FF0000"/>
                </a:solidFill>
                <a:latin typeface="Times New Roman"/>
                <a:cs typeface="Times New Roman"/>
              </a:rPr>
              <a:t> </a:t>
            </a:r>
            <a:r>
              <a:rPr lang="en-US" dirty="0" err="1">
                <a:solidFill>
                  <a:srgbClr val="FF0000"/>
                </a:solidFill>
                <a:latin typeface="Times New Roman"/>
                <a:cs typeface="Times New Roman"/>
              </a:rPr>
              <a:t>chọn</a:t>
            </a:r>
            <a:r>
              <a:rPr lang="en-US" dirty="0">
                <a:solidFill>
                  <a:srgbClr val="FF0000"/>
                </a:solidFill>
                <a:latin typeface="Times New Roman"/>
                <a:cs typeface="Times New Roman"/>
              </a:rPr>
              <a:t> </a:t>
            </a:r>
            <a:r>
              <a:rPr lang="en-US" dirty="0" err="1">
                <a:solidFill>
                  <a:srgbClr val="FF0000"/>
                </a:solidFill>
                <a:latin typeface="Times New Roman"/>
                <a:cs typeface="Times New Roman"/>
              </a:rPr>
              <a:t>tất</a:t>
            </a:r>
            <a:r>
              <a:rPr lang="en-US" dirty="0">
                <a:solidFill>
                  <a:srgbClr val="FF0000"/>
                </a:solidFill>
                <a:latin typeface="Times New Roman"/>
                <a:cs typeface="Times New Roman"/>
              </a:rPr>
              <a:t> </a:t>
            </a:r>
            <a:r>
              <a:rPr lang="en-US" dirty="0" err="1">
                <a:solidFill>
                  <a:srgbClr val="FF0000"/>
                </a:solidFill>
                <a:latin typeface="Times New Roman"/>
                <a:cs typeface="Times New Roman"/>
              </a:rPr>
              <a:t>cả</a:t>
            </a:r>
            <a:r>
              <a:rPr lang="en-US" dirty="0">
                <a:solidFill>
                  <a:srgbClr val="FF0000"/>
                </a:solidFill>
                <a:latin typeface="Times New Roman"/>
                <a:cs typeface="Times New Roman"/>
              </a:rPr>
              <a:t> </a:t>
            </a:r>
            <a:r>
              <a:rPr lang="en-US" dirty="0" err="1">
                <a:solidFill>
                  <a:srgbClr val="FF0000"/>
                </a:solidFill>
                <a:latin typeface="Times New Roman"/>
                <a:cs typeface="Times New Roman"/>
              </a:rPr>
              <a:t>các</a:t>
            </a:r>
            <a:r>
              <a:rPr lang="en-US" dirty="0">
                <a:solidFill>
                  <a:srgbClr val="FF0000"/>
                </a:solidFill>
                <a:latin typeface="Times New Roman"/>
                <a:cs typeface="Times New Roman"/>
              </a:rPr>
              <a:t> </a:t>
            </a:r>
            <a:r>
              <a:rPr lang="en-US" dirty="0" err="1">
                <a:solidFill>
                  <a:srgbClr val="FF0000"/>
                </a:solidFill>
                <a:latin typeface="Times New Roman"/>
                <a:cs typeface="Times New Roman"/>
              </a:rPr>
              <a:t>cột</a:t>
            </a:r>
            <a:r>
              <a:rPr lang="en-US" dirty="0">
                <a:solidFill>
                  <a:srgbClr val="FF0000"/>
                </a:solidFill>
                <a:latin typeface="Times New Roman"/>
                <a:cs typeface="Times New Roman"/>
              </a:rPr>
              <a:t> </a:t>
            </a:r>
            <a:r>
              <a:rPr lang="en-US" dirty="0" err="1">
                <a:solidFill>
                  <a:srgbClr val="FF0000"/>
                </a:solidFill>
                <a:latin typeface="Times New Roman"/>
                <a:cs typeface="Times New Roman"/>
              </a:rPr>
              <a:t>trong</a:t>
            </a:r>
            <a:r>
              <a:rPr lang="en-US" dirty="0">
                <a:solidFill>
                  <a:srgbClr val="FF0000"/>
                </a:solidFill>
                <a:latin typeface="Times New Roman"/>
                <a:cs typeface="Times New Roman"/>
              </a:rPr>
              <a:t> </a:t>
            </a:r>
            <a:r>
              <a:rPr lang="en-US" dirty="0" err="1">
                <a:solidFill>
                  <a:srgbClr val="FF0000"/>
                </a:solidFill>
                <a:latin typeface="Times New Roman"/>
                <a:cs typeface="Times New Roman"/>
              </a:rPr>
              <a:t>dữ</a:t>
            </a:r>
            <a:r>
              <a:rPr lang="en-US" dirty="0">
                <a:solidFill>
                  <a:srgbClr val="FF0000"/>
                </a:solidFill>
                <a:latin typeface="Times New Roman"/>
                <a:cs typeface="Times New Roman"/>
              </a:rPr>
              <a:t> </a:t>
            </a:r>
            <a:r>
              <a:rPr lang="en-US" dirty="0" err="1">
                <a:solidFill>
                  <a:srgbClr val="FF0000"/>
                </a:solidFill>
                <a:latin typeface="Times New Roman"/>
                <a:cs typeface="Times New Roman"/>
              </a:rPr>
              <a:t>liệu</a:t>
            </a:r>
            <a:r>
              <a:rPr lang="en-US" dirty="0">
                <a:solidFill>
                  <a:srgbClr val="FF0000"/>
                </a:solidFill>
                <a:latin typeface="Times New Roman"/>
                <a:cs typeface="Times New Roman"/>
              </a:rPr>
              <a:t> </a:t>
            </a:r>
            <a:r>
              <a:rPr lang="en-US" dirty="0" err="1">
                <a:solidFill>
                  <a:srgbClr val="FF0000"/>
                </a:solidFill>
                <a:latin typeface="Times New Roman"/>
                <a:cs typeface="Times New Roman"/>
              </a:rPr>
              <a:t>trên</a:t>
            </a:r>
            <a:r>
              <a:rPr lang="en-US" dirty="0">
                <a:solidFill>
                  <a:srgbClr val="FF0000"/>
                </a:solidFill>
                <a:latin typeface="Times New Roman"/>
                <a:cs typeface="Times New Roman"/>
              </a:rPr>
              <a:t> </a:t>
            </a:r>
            <a:r>
              <a:rPr lang="en-US" dirty="0" err="1">
                <a:solidFill>
                  <a:srgbClr val="FF0000"/>
                </a:solidFill>
                <a:latin typeface="Times New Roman"/>
                <a:cs typeface="Times New Roman"/>
              </a:rPr>
              <a:t>vào</a:t>
            </a:r>
            <a:r>
              <a:rPr lang="en-US" dirty="0">
                <a:solidFill>
                  <a:srgbClr val="FF0000"/>
                </a:solidFill>
                <a:latin typeface="Times New Roman"/>
                <a:cs typeface="Times New Roman"/>
              </a:rPr>
              <a:t> </a:t>
            </a:r>
            <a:r>
              <a:rPr lang="en-US" dirty="0" err="1">
                <a:solidFill>
                  <a:srgbClr val="FF0000"/>
                </a:solidFill>
                <a:latin typeface="Times New Roman"/>
                <a:cs typeface="Times New Roman"/>
              </a:rPr>
              <a:t>mục</a:t>
            </a:r>
            <a:r>
              <a:rPr lang="en-US" dirty="0">
                <a:solidFill>
                  <a:srgbClr val="FF0000"/>
                </a:solidFill>
                <a:latin typeface="Times New Roman"/>
                <a:cs typeface="Times New Roman"/>
              </a:rPr>
              <a:t> Values</a:t>
            </a:r>
          </a:p>
        </p:txBody>
      </p:sp>
      <p:sp>
        <p:nvSpPr>
          <p:cNvPr id="16" name="TextBox 15">
            <a:extLst>
              <a:ext uri="{FF2B5EF4-FFF2-40B4-BE49-F238E27FC236}">
                <a16:creationId xmlns:a16="http://schemas.microsoft.com/office/drawing/2014/main" id="{947183FE-2F5E-46B1-BEF6-8E935CF2ABAD}"/>
              </a:ext>
            </a:extLst>
          </p:cNvPr>
          <p:cNvSpPr txBox="1"/>
          <p:nvPr/>
        </p:nvSpPr>
        <p:spPr>
          <a:xfrm>
            <a:off x="1065229" y="2135383"/>
            <a:ext cx="10284642" cy="4267835"/>
          </a:xfrm>
          <a:prstGeom prst="rect">
            <a:avLst/>
          </a:prstGeom>
          <a:noFill/>
          <a:ln>
            <a:solidFill>
              <a:schemeClr val="tx1"/>
            </a:solidFill>
          </a:ln>
        </p:spPr>
        <p:txBody>
          <a:bodyPr wrap="square">
            <a:spAutoFit/>
          </a:bodyPr>
          <a:lstStyle/>
          <a:p>
            <a:r>
              <a:rPr lang="vi-VN" sz="1200" b="0" dirty="0">
                <a:solidFill>
                  <a:srgbClr val="008000"/>
                </a:solidFill>
                <a:effectLst/>
                <a:latin typeface="Consolas" panose="020B0609020204030204" pitchFamily="49" charset="0"/>
              </a:rPr>
              <a:t># Paste or type your script code here:</a:t>
            </a:r>
            <a:endParaRPr lang="vi-VN" sz="1200" b="0" dirty="0">
              <a:solidFill>
                <a:srgbClr val="000000"/>
              </a:solidFill>
              <a:effectLst/>
              <a:latin typeface="Consolas" panose="020B0609020204030204" pitchFamily="49" charset="0"/>
            </a:endParaRPr>
          </a:p>
          <a:p>
            <a:pPr>
              <a:lnSpc>
                <a:spcPts val="1350"/>
              </a:lnSpc>
            </a:pPr>
            <a:r>
              <a:rPr lang="en-US" sz="1200" b="0" dirty="0">
                <a:solidFill>
                  <a:srgbClr val="0000FF"/>
                </a:solidFill>
                <a:effectLst/>
                <a:latin typeface="Consolas" panose="020B0609020204030204" pitchFamily="49" charset="0"/>
              </a:rPr>
              <a:t>library</a:t>
            </a:r>
            <a:r>
              <a:rPr lang="en-US" sz="1200" b="0" dirty="0">
                <a:solidFill>
                  <a:srgbClr val="000000"/>
                </a:solidFill>
                <a:effectLst/>
                <a:latin typeface="Consolas" panose="020B0609020204030204" pitchFamily="49" charset="0"/>
              </a:rPr>
              <a:t>(</a:t>
            </a:r>
            <a:r>
              <a:rPr lang="en-US" sz="1200" b="0" dirty="0">
                <a:solidFill>
                  <a:srgbClr val="001080"/>
                </a:solidFill>
                <a:effectLst/>
                <a:latin typeface="Consolas" panose="020B0609020204030204" pitchFamily="49" charset="0"/>
              </a:rPr>
              <a:t>ggplot2</a:t>
            </a:r>
            <a:r>
              <a:rPr lang="en-US" sz="1200" b="0" dirty="0">
                <a:solidFill>
                  <a:srgbClr val="000000"/>
                </a:solidFill>
                <a:effectLst/>
                <a:latin typeface="Consolas" panose="020B0609020204030204" pitchFamily="49" charset="0"/>
              </a:rPr>
              <a:t>)</a:t>
            </a:r>
          </a:p>
          <a:p>
            <a:pPr>
              <a:lnSpc>
                <a:spcPts val="1350"/>
              </a:lnSpc>
            </a:pPr>
            <a:r>
              <a:rPr lang="en-US" sz="1200" b="0" dirty="0">
                <a:solidFill>
                  <a:srgbClr val="0000FF"/>
                </a:solidFill>
                <a:effectLst/>
                <a:latin typeface="Consolas" panose="020B0609020204030204" pitchFamily="49" charset="0"/>
              </a:rPr>
              <a:t>library</a:t>
            </a:r>
            <a:r>
              <a:rPr lang="en-US" sz="1200" b="0" dirty="0">
                <a:solidFill>
                  <a:srgbClr val="000000"/>
                </a:solidFill>
                <a:effectLst/>
                <a:latin typeface="Consolas" panose="020B0609020204030204" pitchFamily="49" charset="0"/>
              </a:rPr>
              <a:t>(</a:t>
            </a:r>
            <a:r>
              <a:rPr lang="en-US" sz="1200" b="0" dirty="0" err="1">
                <a:solidFill>
                  <a:srgbClr val="001080"/>
                </a:solidFill>
                <a:effectLst/>
                <a:latin typeface="Consolas" panose="020B0609020204030204" pitchFamily="49" charset="0"/>
              </a:rPr>
              <a:t>ggbiplot</a:t>
            </a:r>
            <a:r>
              <a:rPr lang="en-US" sz="1200" b="0" dirty="0">
                <a:solidFill>
                  <a:srgbClr val="000000"/>
                </a:solidFill>
                <a:effectLst/>
                <a:latin typeface="Consolas" panose="020B0609020204030204" pitchFamily="49" charset="0"/>
              </a:rPr>
              <a:t>)</a:t>
            </a:r>
          </a:p>
          <a:p>
            <a:pPr>
              <a:lnSpc>
                <a:spcPts val="1350"/>
              </a:lnSpc>
            </a:pPr>
            <a:r>
              <a:rPr lang="en-US" sz="1200" b="0" dirty="0">
                <a:solidFill>
                  <a:srgbClr val="0000FF"/>
                </a:solidFill>
                <a:effectLst/>
                <a:latin typeface="Consolas" panose="020B0609020204030204" pitchFamily="49" charset="0"/>
              </a:rPr>
              <a:t>library</a:t>
            </a:r>
            <a:r>
              <a:rPr lang="en-US" sz="1200" b="0" dirty="0">
                <a:solidFill>
                  <a:srgbClr val="000000"/>
                </a:solidFill>
                <a:effectLst/>
                <a:latin typeface="Consolas" panose="020B0609020204030204" pitchFamily="49" charset="0"/>
              </a:rPr>
              <a:t>(</a:t>
            </a:r>
            <a:r>
              <a:rPr lang="en-US" sz="1200" b="0" dirty="0" err="1">
                <a:solidFill>
                  <a:srgbClr val="001080"/>
                </a:solidFill>
                <a:effectLst/>
                <a:latin typeface="Consolas" panose="020B0609020204030204" pitchFamily="49" charset="0"/>
              </a:rPr>
              <a:t>tidyverse</a:t>
            </a:r>
            <a:r>
              <a:rPr lang="en-US" sz="1200" b="0" dirty="0">
                <a:solidFill>
                  <a:srgbClr val="000000"/>
                </a:solidFill>
                <a:effectLst/>
                <a:latin typeface="Consolas" panose="020B0609020204030204" pitchFamily="49" charset="0"/>
              </a:rPr>
              <a:t>)</a:t>
            </a:r>
          </a:p>
          <a:p>
            <a:pPr>
              <a:lnSpc>
                <a:spcPts val="1350"/>
              </a:lnSpc>
            </a:pPr>
            <a:br>
              <a:rPr lang="en-US" sz="1200" b="0" dirty="0">
                <a:solidFill>
                  <a:srgbClr val="000000"/>
                </a:solidFill>
                <a:effectLst/>
                <a:latin typeface="Consolas" panose="020B0609020204030204" pitchFamily="49" charset="0"/>
              </a:rPr>
            </a:br>
            <a:r>
              <a:rPr lang="en-US" sz="1200" b="0" dirty="0" err="1">
                <a:solidFill>
                  <a:srgbClr val="001080"/>
                </a:solidFill>
                <a:effectLst/>
                <a:latin typeface="Consolas" panose="020B0609020204030204" pitchFamily="49" charset="0"/>
              </a:rPr>
              <a:t>pca_forensic_glass</a:t>
            </a:r>
            <a:r>
              <a:rPr lang="en-US" sz="1200" b="0" dirty="0">
                <a:solidFill>
                  <a:srgbClr val="000000"/>
                </a:solidFill>
                <a:effectLst/>
                <a:latin typeface="Consolas" panose="020B0609020204030204" pitchFamily="49" charset="0"/>
              </a:rPr>
              <a:t> &lt;- </a:t>
            </a:r>
            <a:r>
              <a:rPr lang="en-US" sz="1200" b="0" dirty="0">
                <a:solidFill>
                  <a:srgbClr val="001080"/>
                </a:solidFill>
                <a:effectLst/>
                <a:latin typeface="Consolas" panose="020B0609020204030204" pitchFamily="49" charset="0"/>
              </a:rPr>
              <a:t>dataset</a:t>
            </a:r>
            <a:r>
              <a:rPr lang="en-US" sz="1200" b="0" dirty="0">
                <a:solidFill>
                  <a:srgbClr val="000000"/>
                </a:solidFill>
                <a:effectLst/>
                <a:latin typeface="Consolas" panose="020B0609020204030204" pitchFamily="49" charset="0"/>
              </a:rPr>
              <a:t> |&gt; </a:t>
            </a:r>
            <a:r>
              <a:rPr lang="en-US" sz="1200" b="0" dirty="0">
                <a:solidFill>
                  <a:srgbClr val="001080"/>
                </a:solidFill>
                <a:effectLst/>
                <a:latin typeface="Consolas" panose="020B0609020204030204" pitchFamily="49" charset="0"/>
              </a:rPr>
              <a:t>select</a:t>
            </a:r>
            <a:r>
              <a:rPr lang="en-US" sz="1200" b="0" dirty="0">
                <a:solidFill>
                  <a:srgbClr val="000000"/>
                </a:solidFill>
                <a:effectLst/>
                <a:latin typeface="Consolas" panose="020B0609020204030204" pitchFamily="49" charset="0"/>
              </a:rPr>
              <a:t>(-</a:t>
            </a:r>
            <a:r>
              <a:rPr lang="en-US" sz="1200" b="0" dirty="0">
                <a:solidFill>
                  <a:srgbClr val="001080"/>
                </a:solidFill>
                <a:effectLst/>
                <a:latin typeface="Consolas" panose="020B0609020204030204" pitchFamily="49" charset="0"/>
              </a:rPr>
              <a:t>type</a:t>
            </a:r>
            <a:r>
              <a:rPr lang="en-US" sz="1200" b="0" dirty="0">
                <a:solidFill>
                  <a:srgbClr val="000000"/>
                </a:solidFill>
                <a:effectLst/>
                <a:latin typeface="Consolas" panose="020B0609020204030204" pitchFamily="49" charset="0"/>
              </a:rPr>
              <a:t>, -</a:t>
            </a:r>
            <a:r>
              <a:rPr lang="en-US" sz="1200" b="0" dirty="0">
                <a:solidFill>
                  <a:srgbClr val="001080"/>
                </a:solidFill>
                <a:effectLst/>
                <a:latin typeface="Consolas" panose="020B0609020204030204" pitchFamily="49" charset="0"/>
              </a:rPr>
              <a:t>RI</a:t>
            </a:r>
            <a:r>
              <a:rPr lang="en-US" sz="1200" b="0" dirty="0">
                <a:solidFill>
                  <a:srgbClr val="000000"/>
                </a:solidFill>
                <a:effectLst/>
                <a:latin typeface="Consolas" panose="020B0609020204030204" pitchFamily="49" charset="0"/>
              </a:rPr>
              <a:t>, -</a:t>
            </a:r>
            <a:r>
              <a:rPr lang="en-US" sz="1200" b="0" dirty="0">
                <a:solidFill>
                  <a:srgbClr val="001080"/>
                </a:solidFill>
                <a:effectLst/>
                <a:latin typeface="Consolas" panose="020B0609020204030204" pitchFamily="49" charset="0"/>
              </a:rPr>
              <a:t>Si</a:t>
            </a:r>
            <a:r>
              <a:rPr lang="en-US" sz="1200" b="0" dirty="0">
                <a:solidFill>
                  <a:srgbClr val="000000"/>
                </a:solidFill>
                <a:effectLst/>
                <a:latin typeface="Consolas" panose="020B0609020204030204" pitchFamily="49" charset="0"/>
              </a:rPr>
              <a:t>) |&gt; </a:t>
            </a:r>
          </a:p>
          <a:p>
            <a:pPr>
              <a:lnSpc>
                <a:spcPts val="1350"/>
              </a:lnSpc>
            </a:pPr>
            <a:r>
              <a:rPr lang="en-US" sz="1200" b="0" dirty="0">
                <a:solidFill>
                  <a:srgbClr val="000000"/>
                </a:solidFill>
                <a:effectLst/>
                <a:latin typeface="Consolas" panose="020B0609020204030204" pitchFamily="49" charset="0"/>
              </a:rPr>
              <a:t>    </a:t>
            </a:r>
            <a:r>
              <a:rPr lang="en-US" sz="1200" b="0" dirty="0">
                <a:solidFill>
                  <a:srgbClr val="001080"/>
                </a:solidFill>
                <a:effectLst/>
                <a:latin typeface="Consolas" panose="020B0609020204030204" pitchFamily="49" charset="0"/>
              </a:rPr>
              <a:t>scale</a:t>
            </a:r>
            <a:r>
              <a:rPr lang="en-US" sz="1200" b="0" dirty="0">
                <a:solidFill>
                  <a:srgbClr val="000000"/>
                </a:solidFill>
                <a:effectLst/>
                <a:latin typeface="Consolas" panose="020B0609020204030204" pitchFamily="49" charset="0"/>
              </a:rPr>
              <a:t>() |&gt; </a:t>
            </a:r>
            <a:r>
              <a:rPr lang="en-US" sz="1200" b="0" dirty="0" err="1">
                <a:solidFill>
                  <a:srgbClr val="001080"/>
                </a:solidFill>
                <a:effectLst/>
                <a:latin typeface="Consolas" panose="020B0609020204030204" pitchFamily="49" charset="0"/>
              </a:rPr>
              <a:t>prcomp</a:t>
            </a:r>
            <a:r>
              <a:rPr lang="en-US" sz="1200" b="0" dirty="0">
                <a:solidFill>
                  <a:srgbClr val="000000"/>
                </a:solidFill>
                <a:effectLst/>
                <a:latin typeface="Consolas" panose="020B0609020204030204" pitchFamily="49" charset="0"/>
              </a:rPr>
              <a:t>()</a:t>
            </a:r>
          </a:p>
          <a:p>
            <a:pPr>
              <a:lnSpc>
                <a:spcPts val="1350"/>
              </a:lnSpc>
            </a:pPr>
            <a:br>
              <a:rPr lang="vi-VN" sz="1200" b="0" dirty="0">
                <a:solidFill>
                  <a:srgbClr val="000000"/>
                </a:solidFill>
                <a:effectLst/>
                <a:latin typeface="Consolas" panose="020B0609020204030204" pitchFamily="49" charset="0"/>
              </a:rPr>
            </a:br>
            <a:r>
              <a:rPr lang="vi-VN" sz="1200" b="0" dirty="0">
                <a:solidFill>
                  <a:srgbClr val="008000"/>
                </a:solidFill>
                <a:effectLst/>
                <a:latin typeface="Consolas" panose="020B0609020204030204" pitchFamily="49" charset="0"/>
              </a:rPr>
              <a:t># select(-type, -RI, -Si): Loại bỏ các cột type, RI, và Si khỏi dữ liệu dataset.</a:t>
            </a:r>
            <a:endParaRPr lang="vi-VN" sz="1200" b="0" dirty="0">
              <a:solidFill>
                <a:srgbClr val="000000"/>
              </a:solidFill>
              <a:effectLst/>
              <a:latin typeface="Consolas" panose="020B0609020204030204" pitchFamily="49" charset="0"/>
            </a:endParaRPr>
          </a:p>
          <a:p>
            <a:r>
              <a:rPr lang="vi-VN" sz="1200" b="0" dirty="0">
                <a:solidFill>
                  <a:srgbClr val="008000"/>
                </a:solidFill>
                <a:effectLst/>
                <a:latin typeface="Consolas" panose="020B0609020204030204" pitchFamily="49" charset="0"/>
              </a:rPr>
              <a:t># scale(): Chuẩn hóa dữ liệu để mỗi biến có trung bình là 0 và độ lệch chuẩn là 1.</a:t>
            </a:r>
            <a:endParaRPr lang="vi-VN" sz="1200" b="0" dirty="0">
              <a:solidFill>
                <a:srgbClr val="000000"/>
              </a:solidFill>
              <a:effectLst/>
              <a:latin typeface="Consolas" panose="020B0609020204030204" pitchFamily="49" charset="0"/>
            </a:endParaRPr>
          </a:p>
          <a:p>
            <a:r>
              <a:rPr lang="vi-VN" sz="1200" b="0" dirty="0">
                <a:solidFill>
                  <a:srgbClr val="008000"/>
                </a:solidFill>
                <a:effectLst/>
                <a:latin typeface="Consolas" panose="020B0609020204030204" pitchFamily="49" charset="0"/>
              </a:rPr>
              <a:t># prcomp(): Thực hiện phân tích thành phần chính (PCA) trên dữ liệu chuẩn hóa.</a:t>
            </a:r>
            <a:endParaRPr lang="vi-VN" sz="1200" b="0" dirty="0">
              <a:solidFill>
                <a:srgbClr val="000000"/>
              </a:solidFill>
              <a:effectLst/>
              <a:latin typeface="Consolas" panose="020B0609020204030204" pitchFamily="49" charset="0"/>
            </a:endParaRPr>
          </a:p>
          <a:p>
            <a:pPr>
              <a:lnSpc>
                <a:spcPts val="1350"/>
              </a:lnSpc>
            </a:pPr>
            <a:br>
              <a:rPr lang="vi-VN" sz="1200" b="0" dirty="0">
                <a:solidFill>
                  <a:srgbClr val="000000"/>
                </a:solidFill>
                <a:effectLst/>
                <a:latin typeface="Consolas" panose="020B0609020204030204" pitchFamily="49" charset="0"/>
              </a:rPr>
            </a:br>
            <a:r>
              <a:rPr lang="en-US" sz="1200" b="0" dirty="0" err="1">
                <a:solidFill>
                  <a:srgbClr val="001080"/>
                </a:solidFill>
                <a:effectLst/>
                <a:latin typeface="Consolas" panose="020B0609020204030204" pitchFamily="49" charset="0"/>
              </a:rPr>
              <a:t>ggbiplot</a:t>
            </a:r>
            <a:r>
              <a:rPr lang="en-US" sz="1200" b="0" dirty="0">
                <a:solidFill>
                  <a:srgbClr val="000000"/>
                </a:solidFill>
                <a:effectLst/>
                <a:latin typeface="Consolas" panose="020B0609020204030204" pitchFamily="49" charset="0"/>
              </a:rPr>
              <a:t>(</a:t>
            </a:r>
            <a:r>
              <a:rPr lang="en-US" sz="1200" b="0" dirty="0" err="1">
                <a:solidFill>
                  <a:srgbClr val="001080"/>
                </a:solidFill>
                <a:effectLst/>
                <a:latin typeface="Consolas" panose="020B0609020204030204" pitchFamily="49" charset="0"/>
              </a:rPr>
              <a:t>pca_forensic_glass</a:t>
            </a:r>
            <a:r>
              <a:rPr lang="en-US" sz="1200" b="0" dirty="0">
                <a:solidFill>
                  <a:srgbClr val="000000"/>
                </a:solidFill>
                <a:effectLst/>
                <a:latin typeface="Consolas" panose="020B0609020204030204" pitchFamily="49" charset="0"/>
              </a:rPr>
              <a:t>, </a:t>
            </a:r>
            <a:r>
              <a:rPr lang="en-US" sz="1200" b="0" dirty="0">
                <a:solidFill>
                  <a:srgbClr val="001080"/>
                </a:solidFill>
                <a:effectLst/>
                <a:latin typeface="Consolas" panose="020B0609020204030204" pitchFamily="49" charset="0"/>
              </a:rPr>
              <a:t>choices</a:t>
            </a:r>
            <a:r>
              <a:rPr lang="en-US" sz="1200" b="0" dirty="0">
                <a:solidFill>
                  <a:srgbClr val="000000"/>
                </a:solidFill>
                <a:effectLst/>
                <a:latin typeface="Consolas" panose="020B0609020204030204" pitchFamily="49" charset="0"/>
              </a:rPr>
              <a:t> = </a:t>
            </a:r>
            <a:r>
              <a:rPr lang="en-US" sz="1200" b="0" dirty="0">
                <a:solidFill>
                  <a:srgbClr val="001080"/>
                </a:solidFill>
                <a:effectLst/>
                <a:latin typeface="Consolas" panose="020B0609020204030204" pitchFamily="49" charset="0"/>
              </a:rPr>
              <a:t>c</a:t>
            </a:r>
            <a:r>
              <a:rPr lang="en-US" sz="1200" b="0" dirty="0">
                <a:solidFill>
                  <a:srgbClr val="000000"/>
                </a:solidFill>
                <a:effectLst/>
                <a:latin typeface="Consolas" panose="020B0609020204030204" pitchFamily="49" charset="0"/>
              </a:rPr>
              <a:t>(</a:t>
            </a:r>
            <a:r>
              <a:rPr lang="en-US" sz="1200" b="0" dirty="0">
                <a:solidFill>
                  <a:srgbClr val="098658"/>
                </a:solidFill>
                <a:effectLst/>
                <a:latin typeface="Consolas" panose="020B0609020204030204" pitchFamily="49" charset="0"/>
              </a:rPr>
              <a:t>1</a:t>
            </a:r>
            <a:r>
              <a:rPr lang="en-US" sz="1200" b="0" dirty="0">
                <a:solidFill>
                  <a:srgbClr val="000000"/>
                </a:solidFill>
                <a:effectLst/>
                <a:latin typeface="Consolas" panose="020B0609020204030204" pitchFamily="49" charset="0"/>
              </a:rPr>
              <a:t>, </a:t>
            </a:r>
            <a:r>
              <a:rPr lang="en-US" sz="1200" b="0" dirty="0">
                <a:solidFill>
                  <a:srgbClr val="098658"/>
                </a:solidFill>
                <a:effectLst/>
                <a:latin typeface="Consolas" panose="020B0609020204030204" pitchFamily="49" charset="0"/>
              </a:rPr>
              <a:t>2</a:t>
            </a:r>
            <a:r>
              <a:rPr lang="en-US" sz="1200" b="0" dirty="0">
                <a:solidFill>
                  <a:srgbClr val="000000"/>
                </a:solidFill>
                <a:effectLst/>
                <a:latin typeface="Consolas" panose="020B0609020204030204" pitchFamily="49" charset="0"/>
              </a:rPr>
              <a:t>), </a:t>
            </a:r>
            <a:r>
              <a:rPr lang="en-US" sz="1200" b="0" dirty="0">
                <a:solidFill>
                  <a:srgbClr val="001080"/>
                </a:solidFill>
                <a:effectLst/>
                <a:latin typeface="Consolas" panose="020B0609020204030204" pitchFamily="49" charset="0"/>
              </a:rPr>
              <a:t>scale</a:t>
            </a:r>
            <a:r>
              <a:rPr lang="en-US" sz="1200" b="0" dirty="0">
                <a:solidFill>
                  <a:srgbClr val="000000"/>
                </a:solidFill>
                <a:effectLst/>
                <a:latin typeface="Consolas" panose="020B0609020204030204" pitchFamily="49" charset="0"/>
              </a:rPr>
              <a:t> = </a:t>
            </a:r>
            <a:r>
              <a:rPr lang="en-US" sz="1200" b="0" dirty="0">
                <a:solidFill>
                  <a:srgbClr val="098658"/>
                </a:solidFill>
                <a:effectLst/>
                <a:latin typeface="Consolas" panose="020B0609020204030204" pitchFamily="49" charset="0"/>
              </a:rPr>
              <a:t>1</a:t>
            </a:r>
            <a:r>
              <a:rPr lang="en-US" sz="1200" b="0" dirty="0">
                <a:solidFill>
                  <a:srgbClr val="000000"/>
                </a:solidFill>
                <a:effectLst/>
                <a:latin typeface="Consolas" panose="020B0609020204030204" pitchFamily="49" charset="0"/>
              </a:rPr>
              <a:t>, </a:t>
            </a:r>
            <a:r>
              <a:rPr lang="en-US" sz="1200" b="0" dirty="0">
                <a:solidFill>
                  <a:srgbClr val="001080"/>
                </a:solidFill>
                <a:effectLst/>
                <a:latin typeface="Consolas" panose="020B0609020204030204" pitchFamily="49" charset="0"/>
              </a:rPr>
              <a:t>ellipse</a:t>
            </a:r>
            <a:r>
              <a:rPr lang="en-US" sz="1200" b="0" dirty="0">
                <a:solidFill>
                  <a:srgbClr val="000000"/>
                </a:solidFill>
                <a:effectLst/>
                <a:latin typeface="Consolas" panose="020B0609020204030204" pitchFamily="49" charset="0"/>
              </a:rPr>
              <a:t> = </a:t>
            </a:r>
            <a:r>
              <a:rPr lang="en-US" sz="1200" b="0" dirty="0">
                <a:solidFill>
                  <a:srgbClr val="DD0000"/>
                </a:solidFill>
                <a:effectLst/>
                <a:latin typeface="Consolas" panose="020B0609020204030204" pitchFamily="49" charset="0"/>
              </a:rPr>
              <a:t>FALSE</a:t>
            </a:r>
            <a:r>
              <a:rPr lang="en-US" sz="1200" b="0" dirty="0">
                <a:solidFill>
                  <a:srgbClr val="000000"/>
                </a:solidFill>
                <a:effectLst/>
                <a:latin typeface="Consolas" panose="020B0609020204030204" pitchFamily="49" charset="0"/>
              </a:rPr>
              <a:t>, </a:t>
            </a:r>
            <a:r>
              <a:rPr lang="en-US" sz="1200" b="0" dirty="0">
                <a:solidFill>
                  <a:srgbClr val="001080"/>
                </a:solidFill>
                <a:effectLst/>
                <a:latin typeface="Consolas" panose="020B0609020204030204" pitchFamily="49" charset="0"/>
              </a:rPr>
              <a:t>groups</a:t>
            </a:r>
            <a:r>
              <a:rPr lang="en-US" sz="1200" b="0" dirty="0">
                <a:solidFill>
                  <a:srgbClr val="000000"/>
                </a:solidFill>
                <a:effectLst/>
                <a:latin typeface="Consolas" panose="020B0609020204030204" pitchFamily="49" charset="0"/>
              </a:rPr>
              <a:t> = </a:t>
            </a:r>
            <a:r>
              <a:rPr lang="en-US" sz="1200" b="0" dirty="0" err="1">
                <a:solidFill>
                  <a:srgbClr val="001080"/>
                </a:solidFill>
                <a:effectLst/>
                <a:latin typeface="Consolas" panose="020B0609020204030204" pitchFamily="49" charset="0"/>
              </a:rPr>
              <a:t>dataset</a:t>
            </a:r>
            <a:r>
              <a:rPr lang="en-US" sz="1200" b="0" dirty="0" err="1">
                <a:solidFill>
                  <a:srgbClr val="000000"/>
                </a:solidFill>
                <a:effectLst/>
                <a:latin typeface="Consolas" panose="020B0609020204030204" pitchFamily="49" charset="0"/>
              </a:rPr>
              <a:t>$</a:t>
            </a:r>
            <a:r>
              <a:rPr lang="en-US" sz="1200" b="0" dirty="0" err="1">
                <a:solidFill>
                  <a:srgbClr val="001080"/>
                </a:solidFill>
                <a:effectLst/>
                <a:latin typeface="Consolas" panose="020B0609020204030204" pitchFamily="49" charset="0"/>
              </a:rPr>
              <a:t>type</a:t>
            </a:r>
            <a:r>
              <a:rPr lang="en-US" sz="1200" b="0" dirty="0">
                <a:solidFill>
                  <a:srgbClr val="000000"/>
                </a:solidFill>
                <a:effectLst/>
                <a:latin typeface="Consolas" panose="020B0609020204030204" pitchFamily="49" charset="0"/>
              </a:rPr>
              <a:t>, </a:t>
            </a:r>
          </a:p>
          <a:p>
            <a:pPr>
              <a:lnSpc>
                <a:spcPts val="1350"/>
              </a:lnSpc>
            </a:pPr>
            <a:r>
              <a:rPr lang="en-US" sz="1200" b="0" dirty="0">
                <a:solidFill>
                  <a:srgbClr val="000000"/>
                </a:solidFill>
                <a:effectLst/>
                <a:latin typeface="Consolas" panose="020B0609020204030204" pitchFamily="49" charset="0"/>
              </a:rPr>
              <a:t>         </a:t>
            </a:r>
            <a:r>
              <a:rPr lang="en-US" sz="1200" b="0" dirty="0" err="1">
                <a:solidFill>
                  <a:srgbClr val="001080"/>
                </a:solidFill>
                <a:effectLst/>
                <a:latin typeface="Consolas" panose="020B0609020204030204" pitchFamily="49" charset="0"/>
              </a:rPr>
              <a:t>point</a:t>
            </a:r>
            <a:r>
              <a:rPr lang="en-US" sz="1200" b="0" dirty="0" err="1">
                <a:solidFill>
                  <a:srgbClr val="000000"/>
                </a:solidFill>
                <a:effectLst/>
                <a:latin typeface="Consolas" panose="020B0609020204030204" pitchFamily="49" charset="0"/>
              </a:rPr>
              <a:t>.</a:t>
            </a:r>
            <a:r>
              <a:rPr lang="en-US" sz="1200" b="0" dirty="0" err="1">
                <a:solidFill>
                  <a:srgbClr val="001080"/>
                </a:solidFill>
                <a:effectLst/>
                <a:latin typeface="Consolas" panose="020B0609020204030204" pitchFamily="49" charset="0"/>
              </a:rPr>
              <a:t>size</a:t>
            </a:r>
            <a:r>
              <a:rPr lang="en-US" sz="1200" b="0" dirty="0">
                <a:solidFill>
                  <a:srgbClr val="000000"/>
                </a:solidFill>
                <a:effectLst/>
                <a:latin typeface="Consolas" panose="020B0609020204030204" pitchFamily="49" charset="0"/>
              </a:rPr>
              <a:t> = </a:t>
            </a:r>
            <a:r>
              <a:rPr lang="en-US" sz="1200" b="0" dirty="0">
                <a:solidFill>
                  <a:srgbClr val="098658"/>
                </a:solidFill>
                <a:effectLst/>
                <a:latin typeface="Consolas" panose="020B0609020204030204" pitchFamily="49" charset="0"/>
              </a:rPr>
              <a:t>4</a:t>
            </a:r>
            <a:r>
              <a:rPr lang="en-US" sz="1200" b="0" dirty="0">
                <a:solidFill>
                  <a:srgbClr val="000000"/>
                </a:solidFill>
                <a:effectLst/>
                <a:latin typeface="Consolas" panose="020B0609020204030204" pitchFamily="49" charset="0"/>
              </a:rPr>
              <a:t>, </a:t>
            </a:r>
            <a:r>
              <a:rPr lang="en-US" sz="1200" b="0" dirty="0" err="1">
                <a:solidFill>
                  <a:srgbClr val="001080"/>
                </a:solidFill>
                <a:effectLst/>
                <a:latin typeface="Consolas" panose="020B0609020204030204" pitchFamily="49" charset="0"/>
              </a:rPr>
              <a:t>varname</a:t>
            </a:r>
            <a:r>
              <a:rPr lang="en-US" sz="1200" b="0" dirty="0" err="1">
                <a:solidFill>
                  <a:srgbClr val="000000"/>
                </a:solidFill>
                <a:effectLst/>
                <a:latin typeface="Consolas" panose="020B0609020204030204" pitchFamily="49" charset="0"/>
              </a:rPr>
              <a:t>.</a:t>
            </a:r>
            <a:r>
              <a:rPr lang="en-US" sz="1200" b="0" dirty="0" err="1">
                <a:solidFill>
                  <a:srgbClr val="001080"/>
                </a:solidFill>
                <a:effectLst/>
                <a:latin typeface="Consolas" panose="020B0609020204030204" pitchFamily="49" charset="0"/>
              </a:rPr>
              <a:t>size</a:t>
            </a:r>
            <a:r>
              <a:rPr lang="en-US" sz="1200" b="0" dirty="0">
                <a:solidFill>
                  <a:srgbClr val="000000"/>
                </a:solidFill>
                <a:effectLst/>
                <a:latin typeface="Consolas" panose="020B0609020204030204" pitchFamily="49" charset="0"/>
              </a:rPr>
              <a:t> = </a:t>
            </a:r>
            <a:r>
              <a:rPr lang="en-US" sz="1200" b="0" dirty="0">
                <a:solidFill>
                  <a:srgbClr val="098658"/>
                </a:solidFill>
                <a:effectLst/>
                <a:latin typeface="Consolas" panose="020B0609020204030204" pitchFamily="49" charset="0"/>
              </a:rPr>
              <a:t>5</a:t>
            </a:r>
            <a:r>
              <a:rPr lang="en-US" sz="1200" b="0" dirty="0">
                <a:solidFill>
                  <a:srgbClr val="000000"/>
                </a:solidFill>
                <a:effectLst/>
                <a:latin typeface="Consolas" panose="020B0609020204030204" pitchFamily="49" charset="0"/>
              </a:rPr>
              <a:t>, </a:t>
            </a:r>
            <a:r>
              <a:rPr lang="en-US" sz="1200" b="0" dirty="0" err="1">
                <a:solidFill>
                  <a:srgbClr val="001080"/>
                </a:solidFill>
                <a:effectLst/>
                <a:latin typeface="Consolas" panose="020B0609020204030204" pitchFamily="49" charset="0"/>
              </a:rPr>
              <a:t>varname</a:t>
            </a:r>
            <a:r>
              <a:rPr lang="en-US" sz="1200" b="0" dirty="0" err="1">
                <a:solidFill>
                  <a:srgbClr val="000000"/>
                </a:solidFill>
                <a:effectLst/>
                <a:latin typeface="Consolas" panose="020B0609020204030204" pitchFamily="49" charset="0"/>
              </a:rPr>
              <a:t>.</a:t>
            </a:r>
            <a:r>
              <a:rPr lang="en-US" sz="1200" b="0" dirty="0" err="1">
                <a:solidFill>
                  <a:srgbClr val="001080"/>
                </a:solidFill>
                <a:effectLst/>
                <a:latin typeface="Consolas" panose="020B0609020204030204" pitchFamily="49" charset="0"/>
              </a:rPr>
              <a:t>color</a:t>
            </a:r>
            <a:r>
              <a:rPr lang="en-US" sz="1200" b="0" dirty="0">
                <a:solidFill>
                  <a:srgbClr val="000000"/>
                </a:solidFill>
                <a:effectLst/>
                <a:latin typeface="Consolas" panose="020B0609020204030204" pitchFamily="49" charset="0"/>
              </a:rPr>
              <a:t> = </a:t>
            </a:r>
            <a:r>
              <a:rPr lang="en-US" sz="1200" b="0" dirty="0">
                <a:solidFill>
                  <a:srgbClr val="A31515"/>
                </a:solidFill>
                <a:effectLst/>
                <a:latin typeface="Consolas" panose="020B0609020204030204" pitchFamily="49" charset="0"/>
              </a:rPr>
              <a:t>"gray30"</a:t>
            </a:r>
            <a:r>
              <a:rPr lang="en-US" sz="1200" b="0" dirty="0">
                <a:solidFill>
                  <a:srgbClr val="000000"/>
                </a:solidFill>
                <a:effectLst/>
                <a:latin typeface="Consolas" panose="020B0609020204030204" pitchFamily="49" charset="0"/>
              </a:rPr>
              <a:t>) +</a:t>
            </a:r>
          </a:p>
          <a:p>
            <a:pPr>
              <a:lnSpc>
                <a:spcPts val="1350"/>
              </a:lnSpc>
            </a:pPr>
            <a:r>
              <a:rPr lang="en-US" sz="1200" b="0" dirty="0">
                <a:solidFill>
                  <a:srgbClr val="000000"/>
                </a:solidFill>
                <a:effectLst/>
                <a:latin typeface="Consolas" panose="020B0609020204030204" pitchFamily="49" charset="0"/>
              </a:rPr>
              <a:t>    </a:t>
            </a:r>
            <a:r>
              <a:rPr lang="en-US" sz="1200" b="0" dirty="0" err="1">
                <a:solidFill>
                  <a:srgbClr val="001080"/>
                </a:solidFill>
                <a:effectLst/>
                <a:latin typeface="Consolas" panose="020B0609020204030204" pitchFamily="49" charset="0"/>
              </a:rPr>
              <a:t>coord_cartesian</a:t>
            </a:r>
            <a:r>
              <a:rPr lang="en-US" sz="1200" b="0" dirty="0">
                <a:solidFill>
                  <a:srgbClr val="000000"/>
                </a:solidFill>
                <a:effectLst/>
                <a:latin typeface="Consolas" panose="020B0609020204030204" pitchFamily="49" charset="0"/>
              </a:rPr>
              <a:t>() +</a:t>
            </a:r>
          </a:p>
          <a:p>
            <a:pPr>
              <a:lnSpc>
                <a:spcPts val="1350"/>
              </a:lnSpc>
            </a:pPr>
            <a:r>
              <a:rPr lang="en-US" sz="1200" b="0" dirty="0">
                <a:solidFill>
                  <a:srgbClr val="000000"/>
                </a:solidFill>
                <a:effectLst/>
                <a:latin typeface="Consolas" panose="020B0609020204030204" pitchFamily="49" charset="0"/>
              </a:rPr>
              <a:t>    </a:t>
            </a:r>
            <a:r>
              <a:rPr lang="en-US" sz="1200" b="0" dirty="0" err="1">
                <a:solidFill>
                  <a:srgbClr val="001080"/>
                </a:solidFill>
                <a:effectLst/>
                <a:latin typeface="Consolas" panose="020B0609020204030204" pitchFamily="49" charset="0"/>
              </a:rPr>
              <a:t>scale_y_continuous</a:t>
            </a:r>
            <a:r>
              <a:rPr lang="en-US" sz="1200" b="0" dirty="0">
                <a:solidFill>
                  <a:srgbClr val="000000"/>
                </a:solidFill>
                <a:effectLst/>
                <a:latin typeface="Consolas" panose="020B0609020204030204" pitchFamily="49" charset="0"/>
              </a:rPr>
              <a:t>(</a:t>
            </a:r>
            <a:r>
              <a:rPr lang="en-US" sz="1200" b="0" dirty="0">
                <a:solidFill>
                  <a:srgbClr val="001080"/>
                </a:solidFill>
                <a:effectLst/>
                <a:latin typeface="Consolas" panose="020B0609020204030204" pitchFamily="49" charset="0"/>
              </a:rPr>
              <a:t>limits</a:t>
            </a:r>
            <a:r>
              <a:rPr lang="en-US" sz="1200" b="0" dirty="0">
                <a:solidFill>
                  <a:srgbClr val="000000"/>
                </a:solidFill>
                <a:effectLst/>
                <a:latin typeface="Consolas" panose="020B0609020204030204" pitchFamily="49" charset="0"/>
              </a:rPr>
              <a:t> = </a:t>
            </a:r>
            <a:r>
              <a:rPr lang="en-US" sz="1200" b="0" dirty="0">
                <a:solidFill>
                  <a:srgbClr val="001080"/>
                </a:solidFill>
                <a:effectLst/>
                <a:latin typeface="Consolas" panose="020B0609020204030204" pitchFamily="49" charset="0"/>
              </a:rPr>
              <a:t>c</a:t>
            </a:r>
            <a:r>
              <a:rPr lang="en-US" sz="1200" b="0" dirty="0">
                <a:solidFill>
                  <a:srgbClr val="000000"/>
                </a:solidFill>
                <a:effectLst/>
                <a:latin typeface="Consolas" panose="020B0609020204030204" pitchFamily="49" charset="0"/>
              </a:rPr>
              <a:t>(</a:t>
            </a:r>
            <a:r>
              <a:rPr lang="en-US" sz="1200" b="0" dirty="0">
                <a:solidFill>
                  <a:srgbClr val="098658"/>
                </a:solidFill>
                <a:effectLst/>
                <a:latin typeface="Consolas" panose="020B0609020204030204" pitchFamily="49" charset="0"/>
              </a:rPr>
              <a:t>-5</a:t>
            </a:r>
            <a:r>
              <a:rPr lang="en-US" sz="1200" b="0" dirty="0">
                <a:solidFill>
                  <a:srgbClr val="000000"/>
                </a:solidFill>
                <a:effectLst/>
                <a:latin typeface="Consolas" panose="020B0609020204030204" pitchFamily="49" charset="0"/>
              </a:rPr>
              <a:t>, </a:t>
            </a:r>
            <a:r>
              <a:rPr lang="en-US" sz="1200" b="0" dirty="0">
                <a:solidFill>
                  <a:srgbClr val="098658"/>
                </a:solidFill>
                <a:effectLst/>
                <a:latin typeface="Consolas" panose="020B0609020204030204" pitchFamily="49" charset="0"/>
              </a:rPr>
              <a:t>4</a:t>
            </a:r>
            <a:r>
              <a:rPr lang="en-US" sz="1200" b="0" dirty="0">
                <a:solidFill>
                  <a:srgbClr val="000000"/>
                </a:solidFill>
                <a:effectLst/>
                <a:latin typeface="Consolas" panose="020B0609020204030204" pitchFamily="49" charset="0"/>
              </a:rPr>
              <a:t>)) +</a:t>
            </a:r>
          </a:p>
          <a:p>
            <a:pPr>
              <a:lnSpc>
                <a:spcPts val="1350"/>
              </a:lnSpc>
            </a:pPr>
            <a:r>
              <a:rPr lang="en-US" sz="1200" b="0" dirty="0">
                <a:solidFill>
                  <a:srgbClr val="000000"/>
                </a:solidFill>
                <a:effectLst/>
                <a:latin typeface="Consolas" panose="020B0609020204030204" pitchFamily="49" charset="0"/>
              </a:rPr>
              <a:t>    </a:t>
            </a:r>
            <a:r>
              <a:rPr lang="en-US" sz="1200" b="0" dirty="0" err="1">
                <a:solidFill>
                  <a:srgbClr val="001080"/>
                </a:solidFill>
                <a:effectLst/>
                <a:latin typeface="Consolas" panose="020B0609020204030204" pitchFamily="49" charset="0"/>
              </a:rPr>
              <a:t>theme_bw</a:t>
            </a:r>
            <a:r>
              <a:rPr lang="en-US" sz="1200" b="0" dirty="0">
                <a:solidFill>
                  <a:srgbClr val="000000"/>
                </a:solidFill>
                <a:effectLst/>
                <a:latin typeface="Consolas" panose="020B0609020204030204" pitchFamily="49" charset="0"/>
              </a:rPr>
              <a:t>()</a:t>
            </a:r>
          </a:p>
          <a:p>
            <a:endParaRPr lang="vi-VN" sz="1200" b="0" dirty="0">
              <a:solidFill>
                <a:srgbClr val="000000"/>
              </a:solidFill>
              <a:effectLst/>
              <a:latin typeface="Consolas" panose="020B0609020204030204" pitchFamily="49" charset="0"/>
            </a:endParaRPr>
          </a:p>
          <a:p>
            <a:r>
              <a:rPr lang="vi-VN" sz="1200" b="0" dirty="0">
                <a:solidFill>
                  <a:srgbClr val="008000"/>
                </a:solidFill>
                <a:effectLst/>
                <a:latin typeface="Consolas" panose="020B0609020204030204" pitchFamily="49" charset="0"/>
              </a:rPr>
              <a:t># ggbiplot(...): Tạo biểu đồ biplot từ kết quả PCA. Mỗi điểm trong biểu đồ đại diện cho một mẫu trong tập dữ liệu.</a:t>
            </a:r>
            <a:endParaRPr lang="vi-VN" sz="1200" b="0" dirty="0">
              <a:solidFill>
                <a:srgbClr val="000000"/>
              </a:solidFill>
              <a:effectLst/>
              <a:latin typeface="Consolas" panose="020B0609020204030204" pitchFamily="49" charset="0"/>
            </a:endParaRPr>
          </a:p>
          <a:p>
            <a:r>
              <a:rPr lang="vi-VN" sz="1200" b="0" dirty="0">
                <a:solidFill>
                  <a:srgbClr val="008000"/>
                </a:solidFill>
                <a:effectLst/>
                <a:latin typeface="Consolas" panose="020B0609020204030204" pitchFamily="49" charset="0"/>
              </a:rPr>
              <a:t># ellipse = TRUE: Vẽ các elip bao quanh các nhóm dữ liệu, giúp xác định rõ hơn vùng không gian của từng nhóm.</a:t>
            </a:r>
            <a:endParaRPr lang="vi-VN" sz="1200" b="0" dirty="0">
              <a:solidFill>
                <a:srgbClr val="000000"/>
              </a:solidFill>
              <a:effectLst/>
              <a:latin typeface="Consolas" panose="020B0609020204030204" pitchFamily="49" charset="0"/>
            </a:endParaRPr>
          </a:p>
          <a:p>
            <a:r>
              <a:rPr lang="vi-VN" sz="1200" b="0" dirty="0">
                <a:solidFill>
                  <a:srgbClr val="008000"/>
                </a:solidFill>
                <a:effectLst/>
                <a:latin typeface="Consolas" panose="020B0609020204030204" pitchFamily="49" charset="0"/>
              </a:rPr>
              <a:t># groups = dataset$type: Phân nhóm các điểm dựa trên cột type trong tập dữ liệu dataset, </a:t>
            </a:r>
            <a:endParaRPr lang="vi-VN" sz="1200" b="0" dirty="0">
              <a:solidFill>
                <a:srgbClr val="000000"/>
              </a:solidFill>
              <a:effectLst/>
              <a:latin typeface="Consolas" panose="020B0609020204030204" pitchFamily="49" charset="0"/>
            </a:endParaRPr>
          </a:p>
          <a:p>
            <a:r>
              <a:rPr lang="vi-VN" sz="1200" b="0" dirty="0">
                <a:solidFill>
                  <a:srgbClr val="008000"/>
                </a:solidFill>
                <a:effectLst/>
                <a:latin typeface="Consolas" panose="020B0609020204030204" pitchFamily="49" charset="0"/>
              </a:rPr>
              <a:t>## cho phép phân biệt các loại khác nhau bằng màu sắc khác nhau.</a:t>
            </a:r>
            <a:endParaRPr lang="vi-VN" sz="1200" b="0" dirty="0">
              <a:solidFill>
                <a:srgbClr val="000000"/>
              </a:solidFill>
              <a:effectLst/>
              <a:latin typeface="Consolas" panose="020B0609020204030204" pitchFamily="49" charset="0"/>
            </a:endParaRPr>
          </a:p>
          <a:p>
            <a:r>
              <a:rPr lang="vi-VN" sz="1200" b="0" dirty="0">
                <a:solidFill>
                  <a:srgbClr val="008000"/>
                </a:solidFill>
                <a:effectLst/>
                <a:latin typeface="Consolas" panose="020B0609020204030204" pitchFamily="49" charset="0"/>
              </a:rPr>
              <a:t># theme_bw(): Áp dụng giao diện nền trắng cho biểu đồ để tăng độ rõ ràng.</a:t>
            </a:r>
            <a:endParaRPr lang="vi-VN" sz="1200" b="0" dirty="0">
              <a:solidFill>
                <a:srgbClr val="000000"/>
              </a:solidFill>
              <a:effectLst/>
              <a:latin typeface="Consolas" panose="020B0609020204030204" pitchFamily="49" charset="0"/>
            </a:endParaRPr>
          </a:p>
        </p:txBody>
      </p:sp>
      <p:sp>
        <p:nvSpPr>
          <p:cNvPr id="17" name="Flowchart: Process 16">
            <a:extLst>
              <a:ext uri="{FF2B5EF4-FFF2-40B4-BE49-F238E27FC236}">
                <a16:creationId xmlns:a16="http://schemas.microsoft.com/office/drawing/2014/main" id="{473B1D48-A0A8-47CF-BD9B-C4A8EF94D793}"/>
              </a:ext>
            </a:extLst>
          </p:cNvPr>
          <p:cNvSpPr/>
          <p:nvPr/>
        </p:nvSpPr>
        <p:spPr>
          <a:xfrm>
            <a:off x="6938128" y="1131897"/>
            <a:ext cx="5033913" cy="876895"/>
          </a:xfrm>
          <a:prstGeom prst="flowChartProcess">
            <a:avLst/>
          </a:prstGeom>
          <a:solidFill>
            <a:srgbClr val="D9D9FF"/>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dirty="0">
                <a:solidFill>
                  <a:srgbClr val="FF0000"/>
                </a:solidFill>
                <a:latin typeface="Times New Roman"/>
                <a:cs typeface="Times New Roman"/>
              </a:rPr>
              <a:t>Copy code </a:t>
            </a:r>
            <a:r>
              <a:rPr lang="en-US" dirty="0" err="1">
                <a:solidFill>
                  <a:srgbClr val="FF0000"/>
                </a:solidFill>
                <a:latin typeface="Times New Roman"/>
                <a:cs typeface="Times New Roman"/>
              </a:rPr>
              <a:t>bên</a:t>
            </a:r>
            <a:r>
              <a:rPr lang="en-US" dirty="0">
                <a:solidFill>
                  <a:srgbClr val="FF0000"/>
                </a:solidFill>
                <a:latin typeface="Times New Roman"/>
                <a:cs typeface="Times New Roman"/>
              </a:rPr>
              <a:t> </a:t>
            </a:r>
            <a:r>
              <a:rPr lang="en-US" dirty="0" err="1">
                <a:solidFill>
                  <a:srgbClr val="FF0000"/>
                </a:solidFill>
                <a:latin typeface="Times New Roman"/>
                <a:cs typeface="Times New Roman"/>
              </a:rPr>
              <a:t>dưới</a:t>
            </a:r>
            <a:r>
              <a:rPr lang="en-US" dirty="0">
                <a:solidFill>
                  <a:srgbClr val="FF0000"/>
                </a:solidFill>
                <a:latin typeface="Times New Roman"/>
                <a:cs typeface="Times New Roman"/>
              </a:rPr>
              <a:t> </a:t>
            </a:r>
            <a:r>
              <a:rPr lang="en-US" dirty="0" err="1">
                <a:solidFill>
                  <a:srgbClr val="FF0000"/>
                </a:solidFill>
                <a:latin typeface="Times New Roman"/>
                <a:cs typeface="Times New Roman"/>
              </a:rPr>
              <a:t>vào</a:t>
            </a:r>
            <a:r>
              <a:rPr lang="en-US" dirty="0">
                <a:solidFill>
                  <a:srgbClr val="FF0000"/>
                </a:solidFill>
                <a:latin typeface="Times New Roman"/>
                <a:cs typeface="Times New Roman"/>
              </a:rPr>
              <a:t> </a:t>
            </a:r>
            <a:r>
              <a:rPr lang="en-US" dirty="0" err="1">
                <a:solidFill>
                  <a:srgbClr val="FF0000"/>
                </a:solidFill>
                <a:latin typeface="Times New Roman"/>
                <a:cs typeface="Times New Roman"/>
              </a:rPr>
              <a:t>cửa</a:t>
            </a:r>
            <a:r>
              <a:rPr lang="en-US" dirty="0">
                <a:solidFill>
                  <a:srgbClr val="FF0000"/>
                </a:solidFill>
                <a:latin typeface="Times New Roman"/>
                <a:cs typeface="Times New Roman"/>
              </a:rPr>
              <a:t> </a:t>
            </a:r>
            <a:r>
              <a:rPr lang="en-US" dirty="0" err="1">
                <a:solidFill>
                  <a:srgbClr val="FF0000"/>
                </a:solidFill>
                <a:latin typeface="Times New Roman"/>
                <a:cs typeface="Times New Roman"/>
              </a:rPr>
              <a:t>sổ</a:t>
            </a:r>
            <a:r>
              <a:rPr lang="en-US" dirty="0">
                <a:solidFill>
                  <a:srgbClr val="FF0000"/>
                </a:solidFill>
                <a:latin typeface="Times New Roman"/>
                <a:cs typeface="Times New Roman"/>
              </a:rPr>
              <a:t> R script editor </a:t>
            </a:r>
            <a:r>
              <a:rPr lang="en-US" dirty="0" err="1">
                <a:solidFill>
                  <a:srgbClr val="FF0000"/>
                </a:solidFill>
                <a:latin typeface="Times New Roman"/>
                <a:cs typeface="Times New Roman"/>
              </a:rPr>
              <a:t>để</a:t>
            </a:r>
            <a:r>
              <a:rPr lang="en-US" dirty="0">
                <a:solidFill>
                  <a:srgbClr val="FF0000"/>
                </a:solidFill>
                <a:latin typeface="Times New Roman"/>
                <a:cs typeface="Times New Roman"/>
              </a:rPr>
              <a:t> </a:t>
            </a:r>
            <a:r>
              <a:rPr lang="en-US" dirty="0" err="1">
                <a:solidFill>
                  <a:srgbClr val="FF0000"/>
                </a:solidFill>
                <a:latin typeface="Times New Roman"/>
                <a:cs typeface="Times New Roman"/>
              </a:rPr>
              <a:t>thực</a:t>
            </a:r>
            <a:r>
              <a:rPr lang="en-US" dirty="0">
                <a:solidFill>
                  <a:srgbClr val="FF0000"/>
                </a:solidFill>
                <a:latin typeface="Times New Roman"/>
                <a:cs typeface="Times New Roman"/>
              </a:rPr>
              <a:t> </a:t>
            </a:r>
            <a:r>
              <a:rPr lang="en-US" dirty="0" err="1">
                <a:solidFill>
                  <a:srgbClr val="FF0000"/>
                </a:solidFill>
                <a:latin typeface="Times New Roman"/>
                <a:cs typeface="Times New Roman"/>
              </a:rPr>
              <a:t>hiện</a:t>
            </a:r>
            <a:r>
              <a:rPr lang="en-US" dirty="0">
                <a:solidFill>
                  <a:srgbClr val="FF0000"/>
                </a:solidFill>
                <a:latin typeface="Times New Roman"/>
                <a:cs typeface="Times New Roman"/>
              </a:rPr>
              <a:t> </a:t>
            </a:r>
            <a:r>
              <a:rPr lang="en-US" dirty="0" err="1">
                <a:solidFill>
                  <a:srgbClr val="FF0000"/>
                </a:solidFill>
                <a:latin typeface="Times New Roman"/>
                <a:cs typeface="Times New Roman"/>
              </a:rPr>
              <a:t>phân</a:t>
            </a:r>
            <a:r>
              <a:rPr lang="en-US" dirty="0">
                <a:solidFill>
                  <a:srgbClr val="FF0000"/>
                </a:solidFill>
                <a:latin typeface="Times New Roman"/>
                <a:cs typeface="Times New Roman"/>
              </a:rPr>
              <a:t> </a:t>
            </a:r>
            <a:r>
              <a:rPr lang="en-US" dirty="0" err="1">
                <a:solidFill>
                  <a:srgbClr val="FF0000"/>
                </a:solidFill>
                <a:latin typeface="Times New Roman"/>
                <a:cs typeface="Times New Roman"/>
              </a:rPr>
              <a:t>tích</a:t>
            </a:r>
            <a:r>
              <a:rPr lang="en-US" dirty="0">
                <a:solidFill>
                  <a:srgbClr val="FF0000"/>
                </a:solidFill>
                <a:latin typeface="Times New Roman"/>
                <a:cs typeface="Times New Roman"/>
              </a:rPr>
              <a:t> </a:t>
            </a:r>
            <a:r>
              <a:rPr lang="en-US" dirty="0" err="1">
                <a:solidFill>
                  <a:srgbClr val="FF0000"/>
                </a:solidFill>
                <a:latin typeface="Times New Roman"/>
                <a:cs typeface="Times New Roman"/>
              </a:rPr>
              <a:t>thành</a:t>
            </a:r>
            <a:r>
              <a:rPr lang="en-US" dirty="0">
                <a:solidFill>
                  <a:srgbClr val="FF0000"/>
                </a:solidFill>
                <a:latin typeface="Times New Roman"/>
                <a:cs typeface="Times New Roman"/>
              </a:rPr>
              <a:t> </a:t>
            </a:r>
            <a:r>
              <a:rPr lang="en-US" dirty="0" err="1">
                <a:solidFill>
                  <a:srgbClr val="FF0000"/>
                </a:solidFill>
                <a:latin typeface="Times New Roman"/>
                <a:cs typeface="Times New Roman"/>
              </a:rPr>
              <a:t>phần</a:t>
            </a:r>
            <a:r>
              <a:rPr lang="en-US" dirty="0">
                <a:solidFill>
                  <a:srgbClr val="FF0000"/>
                </a:solidFill>
                <a:latin typeface="Times New Roman"/>
                <a:cs typeface="Times New Roman"/>
              </a:rPr>
              <a:t> </a:t>
            </a:r>
            <a:r>
              <a:rPr lang="en-US" dirty="0" err="1">
                <a:solidFill>
                  <a:srgbClr val="FF0000"/>
                </a:solidFill>
                <a:latin typeface="Times New Roman"/>
                <a:cs typeface="Times New Roman"/>
              </a:rPr>
              <a:t>chính</a:t>
            </a:r>
            <a:r>
              <a:rPr lang="en-US" dirty="0">
                <a:solidFill>
                  <a:srgbClr val="FF0000"/>
                </a:solidFill>
                <a:latin typeface="Times New Roman"/>
                <a:cs typeface="Times New Roman"/>
              </a:rPr>
              <a:t> (PCA) </a:t>
            </a:r>
            <a:r>
              <a:rPr lang="en-US" dirty="0" err="1">
                <a:solidFill>
                  <a:srgbClr val="FF0000"/>
                </a:solidFill>
                <a:latin typeface="Times New Roman"/>
                <a:cs typeface="Times New Roman"/>
              </a:rPr>
              <a:t>và</a:t>
            </a:r>
            <a:r>
              <a:rPr lang="en-US" dirty="0">
                <a:solidFill>
                  <a:srgbClr val="FF0000"/>
                </a:solidFill>
                <a:latin typeface="Times New Roman"/>
                <a:cs typeface="Times New Roman"/>
              </a:rPr>
              <a:t> </a:t>
            </a:r>
            <a:r>
              <a:rPr lang="en-US" dirty="0" err="1">
                <a:solidFill>
                  <a:srgbClr val="FF0000"/>
                </a:solidFill>
                <a:latin typeface="Times New Roman"/>
                <a:cs typeface="Times New Roman"/>
              </a:rPr>
              <a:t>vẽ</a:t>
            </a:r>
            <a:r>
              <a:rPr lang="en-US" dirty="0">
                <a:solidFill>
                  <a:srgbClr val="FF0000"/>
                </a:solidFill>
                <a:latin typeface="Times New Roman"/>
                <a:cs typeface="Times New Roman"/>
              </a:rPr>
              <a:t> </a:t>
            </a:r>
            <a:r>
              <a:rPr lang="en-US" dirty="0" err="1">
                <a:solidFill>
                  <a:srgbClr val="FF0000"/>
                </a:solidFill>
                <a:latin typeface="Times New Roman"/>
                <a:cs typeface="Times New Roman"/>
              </a:rPr>
              <a:t>biểu</a:t>
            </a:r>
            <a:r>
              <a:rPr lang="en-US" dirty="0">
                <a:solidFill>
                  <a:srgbClr val="FF0000"/>
                </a:solidFill>
                <a:latin typeface="Times New Roman"/>
                <a:cs typeface="Times New Roman"/>
              </a:rPr>
              <a:t> </a:t>
            </a:r>
            <a:r>
              <a:rPr lang="en-US" dirty="0" err="1">
                <a:solidFill>
                  <a:srgbClr val="FF0000"/>
                </a:solidFill>
                <a:latin typeface="Times New Roman"/>
                <a:cs typeface="Times New Roman"/>
              </a:rPr>
              <a:t>đồ</a:t>
            </a:r>
            <a:r>
              <a:rPr lang="en-US" dirty="0">
                <a:solidFill>
                  <a:srgbClr val="FF0000"/>
                </a:solidFill>
                <a:latin typeface="Times New Roman"/>
                <a:cs typeface="Times New Roman"/>
              </a:rPr>
              <a:t> </a:t>
            </a:r>
            <a:r>
              <a:rPr lang="en-US" dirty="0" err="1">
                <a:solidFill>
                  <a:srgbClr val="FF0000"/>
                </a:solidFill>
                <a:latin typeface="Times New Roman"/>
                <a:cs typeface="Times New Roman"/>
              </a:rPr>
              <a:t>phân</a:t>
            </a:r>
            <a:r>
              <a:rPr lang="en-US" dirty="0">
                <a:solidFill>
                  <a:srgbClr val="FF0000"/>
                </a:solidFill>
                <a:latin typeface="Times New Roman"/>
                <a:cs typeface="Times New Roman"/>
              </a:rPr>
              <a:t> </a:t>
            </a:r>
            <a:r>
              <a:rPr lang="en-US" dirty="0" err="1">
                <a:solidFill>
                  <a:srgbClr val="FF0000"/>
                </a:solidFill>
                <a:latin typeface="Times New Roman"/>
                <a:cs typeface="Times New Roman"/>
              </a:rPr>
              <a:t>tán</a:t>
            </a:r>
            <a:r>
              <a:rPr lang="en-US" dirty="0">
                <a:solidFill>
                  <a:srgbClr val="FF0000"/>
                </a:solidFill>
                <a:latin typeface="Times New Roman"/>
                <a:cs typeface="Times New Roman"/>
              </a:rPr>
              <a:t> </a:t>
            </a:r>
            <a:r>
              <a:rPr lang="en-US" dirty="0" err="1">
                <a:solidFill>
                  <a:srgbClr val="FF0000"/>
                </a:solidFill>
                <a:latin typeface="Times New Roman"/>
                <a:cs typeface="Times New Roman"/>
              </a:rPr>
              <a:t>cho</a:t>
            </a:r>
            <a:r>
              <a:rPr lang="en-US" dirty="0">
                <a:solidFill>
                  <a:srgbClr val="FF0000"/>
                </a:solidFill>
                <a:latin typeface="Times New Roman"/>
                <a:cs typeface="Times New Roman"/>
              </a:rPr>
              <a:t> </a:t>
            </a:r>
            <a:r>
              <a:rPr lang="en-US" dirty="0" err="1">
                <a:solidFill>
                  <a:srgbClr val="FF0000"/>
                </a:solidFill>
                <a:latin typeface="Times New Roman"/>
                <a:cs typeface="Times New Roman"/>
              </a:rPr>
              <a:t>nó</a:t>
            </a:r>
            <a:endParaRPr lang="en-US" dirty="0">
              <a:solidFill>
                <a:srgbClr val="FF0000"/>
              </a:solidFill>
              <a:latin typeface="Times New Roman"/>
              <a:cs typeface="Times New Roman"/>
            </a:endParaRPr>
          </a:p>
        </p:txBody>
      </p:sp>
    </p:spTree>
    <p:extLst>
      <p:ext uri="{BB962C8B-B14F-4D97-AF65-F5344CB8AC3E}">
        <p14:creationId xmlns:p14="http://schemas.microsoft.com/office/powerpoint/2010/main" val="1780587909"/>
      </p:ext>
    </p:extLst>
  </p:cSld>
  <p:clrMapOvr>
    <a:masterClrMapping/>
  </p:clrMapOvr>
  <p:transition spd="slow">
    <p:push/>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0"/>
            <a:ext cx="12192000" cy="985421"/>
          </a:xfrm>
          <a:solidFill>
            <a:schemeClr val="accent4">
              <a:lumMod val="40000"/>
              <a:lumOff val="60000"/>
            </a:schemeClr>
          </a:solidFill>
        </p:spPr>
        <p:txBody>
          <a:bodyPr/>
          <a:lstStyle/>
          <a:p>
            <a:r>
              <a:rPr lang="en-US" dirty="0">
                <a:solidFill>
                  <a:srgbClr val="C00000"/>
                </a:solidFill>
                <a:latin typeface="Segoe UI Semibold"/>
                <a:cs typeface="Segoe UI Semibold"/>
              </a:rPr>
              <a:t>BIỂU ĐỒ PHÂN TÁN PCA</a:t>
            </a:r>
            <a:endParaRPr lang="en-US" dirty="0">
              <a:solidFill>
                <a:srgbClr val="C00000"/>
              </a:solidFill>
            </a:endParaRPr>
          </a:p>
        </p:txBody>
      </p:sp>
      <p:sp>
        <p:nvSpPr>
          <p:cNvPr id="4" name="TextBox 3">
            <a:extLst>
              <a:ext uri="{FF2B5EF4-FFF2-40B4-BE49-F238E27FC236}">
                <a16:creationId xmlns:a16="http://schemas.microsoft.com/office/drawing/2014/main" id="{02C638E1-CDBB-B1CA-935F-D029D14238A0}"/>
              </a:ext>
            </a:extLst>
          </p:cNvPr>
          <p:cNvSpPr txBox="1"/>
          <p:nvPr/>
        </p:nvSpPr>
        <p:spPr>
          <a:xfrm>
            <a:off x="6980622" y="1103828"/>
            <a:ext cx="4870376" cy="4939814"/>
          </a:xfrm>
          <a:prstGeom prst="rect">
            <a:avLst/>
          </a:prstGeom>
          <a:no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lnSpc>
                <a:spcPct val="150000"/>
              </a:lnSpc>
            </a:pPr>
            <a:r>
              <a:rPr lang="vi-VN" b="1" i="1" u="sng" dirty="0">
                <a:solidFill>
                  <a:srgbClr val="313131"/>
                </a:solidFill>
                <a:latin typeface="Times New Roman"/>
                <a:ea typeface="+mn-lt"/>
                <a:cs typeface="Times New Roman"/>
              </a:rPr>
              <a:t>Nhận xét:</a:t>
            </a:r>
            <a:endParaRPr lang="en-US" dirty="0"/>
          </a:p>
          <a:p>
            <a:pPr algn="just"/>
            <a:r>
              <a:rPr lang="vi-VN" dirty="0">
                <a:solidFill>
                  <a:srgbClr val="313131"/>
                </a:solidFill>
                <a:latin typeface="Times New Roman"/>
                <a:ea typeface="+mn-lt"/>
                <a:cs typeface="+mn-lt"/>
              </a:rPr>
              <a:t>- Các loading vector của Ba, Na, và Al nằm gần nhau ⇒ ba biến này có sự tương quan với nhau;</a:t>
            </a:r>
            <a:endParaRPr lang="vi-VN" dirty="0">
              <a:latin typeface="Times New Roman"/>
              <a:ea typeface="+mn-lt"/>
              <a:cs typeface="+mn-lt"/>
            </a:endParaRPr>
          </a:p>
          <a:p>
            <a:pPr algn="just"/>
            <a:r>
              <a:rPr lang="vi-VN" dirty="0">
                <a:solidFill>
                  <a:srgbClr val="313131"/>
                </a:solidFill>
                <a:latin typeface="Times New Roman"/>
                <a:ea typeface="+mn-lt"/>
                <a:cs typeface="+mn-lt"/>
              </a:rPr>
              <a:t>- Các điểm dữ liệu của </a:t>
            </a:r>
            <a:r>
              <a:rPr lang="vi-VN" dirty="0" err="1">
                <a:solidFill>
                  <a:srgbClr val="313131"/>
                </a:solidFill>
                <a:latin typeface="Times New Roman"/>
                <a:ea typeface="+mn-lt"/>
                <a:cs typeface="+mn-lt"/>
              </a:rPr>
              <a:t>window</a:t>
            </a:r>
            <a:r>
              <a:rPr lang="vi-VN" dirty="0">
                <a:solidFill>
                  <a:srgbClr val="313131"/>
                </a:solidFill>
                <a:latin typeface="Times New Roman"/>
                <a:ea typeface="+mn-lt"/>
                <a:cs typeface="+mn-lt"/>
              </a:rPr>
              <a:t> nằm trong vùng có giá trị </a:t>
            </a:r>
            <a:r>
              <a:rPr lang="vi-VN" dirty="0" err="1">
                <a:solidFill>
                  <a:srgbClr val="313131"/>
                </a:solidFill>
                <a:latin typeface="Times New Roman"/>
                <a:ea typeface="+mn-lt"/>
                <a:cs typeface="+mn-lt"/>
              </a:rPr>
              <a:t>loading</a:t>
            </a:r>
            <a:r>
              <a:rPr lang="vi-VN" dirty="0">
                <a:solidFill>
                  <a:srgbClr val="313131"/>
                </a:solidFill>
                <a:latin typeface="Times New Roman"/>
                <a:ea typeface="+mn-lt"/>
                <a:cs typeface="+mn-lt"/>
              </a:rPr>
              <a:t> </a:t>
            </a:r>
            <a:r>
              <a:rPr lang="vi-VN" dirty="0" err="1">
                <a:solidFill>
                  <a:srgbClr val="313131"/>
                </a:solidFill>
                <a:latin typeface="Times New Roman"/>
                <a:ea typeface="+mn-lt"/>
                <a:cs typeface="+mn-lt"/>
              </a:rPr>
              <a:t>vector</a:t>
            </a:r>
            <a:r>
              <a:rPr lang="vi-VN" dirty="0">
                <a:solidFill>
                  <a:srgbClr val="313131"/>
                </a:solidFill>
                <a:latin typeface="Times New Roman"/>
                <a:ea typeface="+mn-lt"/>
                <a:cs typeface="+mn-lt"/>
              </a:rPr>
              <a:t> của </a:t>
            </a:r>
            <a:r>
              <a:rPr lang="vi-VN" dirty="0" err="1">
                <a:solidFill>
                  <a:srgbClr val="313131"/>
                </a:solidFill>
                <a:latin typeface="Times New Roman"/>
                <a:ea typeface="+mn-lt"/>
                <a:cs typeface="+mn-lt"/>
              </a:rPr>
              <a:t>Mg</a:t>
            </a:r>
            <a:r>
              <a:rPr lang="vi-VN" dirty="0">
                <a:solidFill>
                  <a:srgbClr val="313131"/>
                </a:solidFill>
                <a:latin typeface="Times New Roman"/>
                <a:ea typeface="+mn-lt"/>
                <a:cs typeface="+mn-lt"/>
              </a:rPr>
              <a:t> âm cao tương ứng PC1 (bên trái gốc 0) ⇒ các dữ liệu của </a:t>
            </a:r>
            <a:r>
              <a:rPr lang="vi-VN" dirty="0" err="1">
                <a:solidFill>
                  <a:srgbClr val="313131"/>
                </a:solidFill>
                <a:latin typeface="Times New Roman"/>
                <a:ea typeface="+mn-lt"/>
                <a:cs typeface="+mn-lt"/>
              </a:rPr>
              <a:t>window</a:t>
            </a:r>
            <a:r>
              <a:rPr lang="vi-VN" dirty="0">
                <a:solidFill>
                  <a:srgbClr val="313131"/>
                </a:solidFill>
                <a:latin typeface="Times New Roman"/>
                <a:ea typeface="+mn-lt"/>
                <a:cs typeface="+mn-lt"/>
              </a:rPr>
              <a:t> có xu hướng có trung bình </a:t>
            </a:r>
            <a:r>
              <a:rPr lang="vi-VN" dirty="0" err="1">
                <a:solidFill>
                  <a:srgbClr val="313131"/>
                </a:solidFill>
                <a:latin typeface="Times New Roman"/>
                <a:ea typeface="+mn-lt"/>
                <a:cs typeface="+mn-lt"/>
              </a:rPr>
              <a:t>Mg</a:t>
            </a:r>
            <a:r>
              <a:rPr lang="vi-VN" dirty="0">
                <a:solidFill>
                  <a:srgbClr val="313131"/>
                </a:solidFill>
                <a:latin typeface="Times New Roman"/>
                <a:ea typeface="+mn-lt"/>
                <a:cs typeface="+mn-lt"/>
              </a:rPr>
              <a:t> cao hơn các mẫu khác và có trung bình Ba, Na và </a:t>
            </a:r>
            <a:r>
              <a:rPr lang="vi-VN" dirty="0" err="1">
                <a:solidFill>
                  <a:srgbClr val="313131"/>
                </a:solidFill>
                <a:latin typeface="Times New Roman"/>
                <a:ea typeface="+mn-lt"/>
                <a:cs typeface="+mn-lt"/>
              </a:rPr>
              <a:t>Al</a:t>
            </a:r>
            <a:r>
              <a:rPr lang="vi-VN" dirty="0">
                <a:solidFill>
                  <a:srgbClr val="313131"/>
                </a:solidFill>
                <a:latin typeface="Times New Roman"/>
                <a:ea typeface="+mn-lt"/>
                <a:cs typeface="+mn-lt"/>
              </a:rPr>
              <a:t> thấp hơn;</a:t>
            </a:r>
            <a:endParaRPr lang="vi-VN" dirty="0">
              <a:latin typeface="Times New Roman"/>
              <a:ea typeface="+mn-lt"/>
              <a:cs typeface="+mn-lt"/>
            </a:endParaRPr>
          </a:p>
          <a:p>
            <a:pPr algn="just"/>
            <a:r>
              <a:rPr lang="vi-VN" dirty="0">
                <a:solidFill>
                  <a:srgbClr val="313131"/>
                </a:solidFill>
                <a:latin typeface="Times New Roman"/>
                <a:ea typeface="+mn-lt"/>
                <a:cs typeface="+mn-lt"/>
              </a:rPr>
              <a:t>- Các điểm dữ liệu của </a:t>
            </a:r>
            <a:r>
              <a:rPr lang="vi-VN" dirty="0" err="1">
                <a:solidFill>
                  <a:srgbClr val="313131"/>
                </a:solidFill>
                <a:latin typeface="Times New Roman"/>
                <a:ea typeface="+mn-lt"/>
                <a:cs typeface="+mn-lt"/>
              </a:rPr>
              <a:t>headlamp</a:t>
            </a:r>
            <a:r>
              <a:rPr lang="vi-VN" dirty="0">
                <a:solidFill>
                  <a:srgbClr val="313131"/>
                </a:solidFill>
                <a:latin typeface="Times New Roman"/>
                <a:ea typeface="+mn-lt"/>
                <a:cs typeface="+mn-lt"/>
              </a:rPr>
              <a:t> nằm trong vùng có giá trị </a:t>
            </a:r>
            <a:r>
              <a:rPr lang="vi-VN" dirty="0" err="1">
                <a:solidFill>
                  <a:srgbClr val="313131"/>
                </a:solidFill>
                <a:latin typeface="Times New Roman"/>
                <a:ea typeface="+mn-lt"/>
                <a:cs typeface="+mn-lt"/>
              </a:rPr>
              <a:t>loading</a:t>
            </a:r>
            <a:r>
              <a:rPr lang="vi-VN" dirty="0">
                <a:solidFill>
                  <a:srgbClr val="313131"/>
                </a:solidFill>
                <a:latin typeface="Times New Roman"/>
                <a:ea typeface="+mn-lt"/>
                <a:cs typeface="+mn-lt"/>
              </a:rPr>
              <a:t> </a:t>
            </a:r>
            <a:r>
              <a:rPr lang="vi-VN" dirty="0" err="1">
                <a:solidFill>
                  <a:srgbClr val="313131"/>
                </a:solidFill>
                <a:latin typeface="Times New Roman"/>
                <a:ea typeface="+mn-lt"/>
                <a:cs typeface="+mn-lt"/>
              </a:rPr>
              <a:t>vector</a:t>
            </a:r>
            <a:r>
              <a:rPr lang="vi-VN" dirty="0">
                <a:solidFill>
                  <a:srgbClr val="313131"/>
                </a:solidFill>
                <a:latin typeface="Times New Roman"/>
                <a:ea typeface="+mn-lt"/>
                <a:cs typeface="+mn-lt"/>
              </a:rPr>
              <a:t> của Ba, Na và </a:t>
            </a:r>
            <a:r>
              <a:rPr lang="vi-VN" dirty="0" err="1">
                <a:solidFill>
                  <a:srgbClr val="313131"/>
                </a:solidFill>
                <a:latin typeface="Times New Roman"/>
                <a:ea typeface="+mn-lt"/>
                <a:cs typeface="+mn-lt"/>
              </a:rPr>
              <a:t>Al</a:t>
            </a:r>
            <a:r>
              <a:rPr lang="vi-VN" dirty="0">
                <a:solidFill>
                  <a:srgbClr val="313131"/>
                </a:solidFill>
                <a:latin typeface="Times New Roman"/>
                <a:ea typeface="+mn-lt"/>
                <a:cs typeface="+mn-lt"/>
              </a:rPr>
              <a:t> dương cao tương ứng PC1 (bên phải gốc 0) ⇒ các dữ liệu của </a:t>
            </a:r>
            <a:r>
              <a:rPr lang="vi-VN" dirty="0" err="1">
                <a:solidFill>
                  <a:srgbClr val="313131"/>
                </a:solidFill>
                <a:latin typeface="Times New Roman"/>
                <a:ea typeface="+mn-lt"/>
                <a:cs typeface="+mn-lt"/>
              </a:rPr>
              <a:t>headlamp</a:t>
            </a:r>
            <a:r>
              <a:rPr lang="vi-VN" dirty="0">
                <a:solidFill>
                  <a:srgbClr val="313131"/>
                </a:solidFill>
                <a:latin typeface="Times New Roman"/>
                <a:ea typeface="+mn-lt"/>
                <a:cs typeface="+mn-lt"/>
              </a:rPr>
              <a:t> có trung bình Ba, Na và </a:t>
            </a:r>
            <a:r>
              <a:rPr lang="vi-VN" dirty="0" err="1">
                <a:solidFill>
                  <a:srgbClr val="313131"/>
                </a:solidFill>
                <a:latin typeface="Times New Roman"/>
                <a:ea typeface="+mn-lt"/>
                <a:cs typeface="+mn-lt"/>
              </a:rPr>
              <a:t>Al</a:t>
            </a:r>
            <a:r>
              <a:rPr lang="vi-VN" dirty="0">
                <a:solidFill>
                  <a:srgbClr val="313131"/>
                </a:solidFill>
                <a:latin typeface="Times New Roman"/>
                <a:ea typeface="+mn-lt"/>
                <a:cs typeface="+mn-lt"/>
              </a:rPr>
              <a:t> cao hơn các mẫu khác, và có trung bình </a:t>
            </a:r>
            <a:r>
              <a:rPr lang="vi-VN" dirty="0" err="1">
                <a:solidFill>
                  <a:srgbClr val="313131"/>
                </a:solidFill>
                <a:latin typeface="Times New Roman"/>
                <a:ea typeface="+mn-lt"/>
                <a:cs typeface="+mn-lt"/>
              </a:rPr>
              <a:t>Mg</a:t>
            </a:r>
            <a:r>
              <a:rPr lang="vi-VN" dirty="0">
                <a:solidFill>
                  <a:srgbClr val="313131"/>
                </a:solidFill>
                <a:latin typeface="Times New Roman"/>
                <a:ea typeface="+mn-lt"/>
                <a:cs typeface="+mn-lt"/>
              </a:rPr>
              <a:t> thấp hơn;</a:t>
            </a:r>
            <a:endParaRPr lang="vi-VN" dirty="0">
              <a:latin typeface="Times New Roman"/>
              <a:ea typeface="+mn-lt"/>
              <a:cs typeface="+mn-lt"/>
            </a:endParaRPr>
          </a:p>
          <a:p>
            <a:pPr algn="just"/>
            <a:r>
              <a:rPr lang="vi-VN" dirty="0">
                <a:solidFill>
                  <a:srgbClr val="313131"/>
                </a:solidFill>
                <a:latin typeface="Times New Roman"/>
                <a:ea typeface="+mn-lt"/>
                <a:cs typeface="+mn-lt"/>
              </a:rPr>
              <a:t>- Một số điểm dữ liệu của window có giá trị loading vector của Ca dương cao tương ứng PC2 (bên trên gốc 0) ⇒ các điểm này có xu hướng có trung bình Ca cao hơn các mẫu khác.</a:t>
            </a:r>
            <a:endParaRPr lang="vi-VN" dirty="0">
              <a:latin typeface="Times New Roman"/>
              <a:ea typeface="+mn-lt"/>
              <a:cs typeface="+mn-lt"/>
            </a:endParaRPr>
          </a:p>
        </p:txBody>
      </p:sp>
      <p:pic>
        <p:nvPicPr>
          <p:cNvPr id="2" name="Picture 1">
            <a:extLst>
              <a:ext uri="{FF2B5EF4-FFF2-40B4-BE49-F238E27FC236}">
                <a16:creationId xmlns:a16="http://schemas.microsoft.com/office/drawing/2014/main" id="{3025F876-FADC-678C-4D27-685A04E5E844}"/>
              </a:ext>
            </a:extLst>
          </p:cNvPr>
          <p:cNvPicPr>
            <a:picLocks noChangeAspect="1"/>
          </p:cNvPicPr>
          <p:nvPr/>
        </p:nvPicPr>
        <p:blipFill>
          <a:blip r:embed="rId2"/>
          <a:stretch>
            <a:fillRect/>
          </a:stretch>
        </p:blipFill>
        <p:spPr>
          <a:xfrm>
            <a:off x="71466" y="1081916"/>
            <a:ext cx="6781340" cy="5397541"/>
          </a:xfrm>
          <a:prstGeom prst="rect">
            <a:avLst/>
          </a:prstGeom>
        </p:spPr>
      </p:pic>
    </p:spTree>
    <p:extLst>
      <p:ext uri="{BB962C8B-B14F-4D97-AF65-F5344CB8AC3E}">
        <p14:creationId xmlns:p14="http://schemas.microsoft.com/office/powerpoint/2010/main" val="1284319243"/>
      </p:ext>
    </p:extLst>
  </p:cSld>
  <p:clrMapOvr>
    <a:masterClrMapping/>
  </p:clrMapOvr>
  <p:transition spd="slow">
    <p:push/>
  </p:transition>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294719"/>
        </a:solidFill>
        <a:effectLst/>
      </p:bgPr>
    </p:bg>
    <p:spTree>
      <p:nvGrpSpPr>
        <p:cNvPr id="1" name=""/>
        <p:cNvGrpSpPr/>
        <p:nvPr/>
      </p:nvGrpSpPr>
      <p:grpSpPr>
        <a:xfrm>
          <a:off x="0" y="0"/>
          <a:ext cx="0" cy="0"/>
          <a:chOff x="0" y="0"/>
          <a:chExt cx="0" cy="0"/>
        </a:xfrm>
      </p:grpSpPr>
      <p:grpSp>
        <p:nvGrpSpPr>
          <p:cNvPr id="2" name="Group 2"/>
          <p:cNvGrpSpPr/>
          <p:nvPr/>
        </p:nvGrpSpPr>
        <p:grpSpPr>
          <a:xfrm>
            <a:off x="0" y="2279749"/>
            <a:ext cx="12192000" cy="4578251"/>
            <a:chOff x="0" y="-47625"/>
            <a:chExt cx="4816593" cy="1808692"/>
          </a:xfrm>
        </p:grpSpPr>
        <p:sp>
          <p:nvSpPr>
            <p:cNvPr id="3" name="Freeform 3"/>
            <p:cNvSpPr/>
            <p:nvPr/>
          </p:nvSpPr>
          <p:spPr>
            <a:xfrm>
              <a:off x="0" y="0"/>
              <a:ext cx="4816592" cy="1761067"/>
            </a:xfrm>
            <a:custGeom>
              <a:avLst/>
              <a:gdLst/>
              <a:ahLst/>
              <a:cxnLst/>
              <a:rect l="l" t="t" r="r" b="b"/>
              <a:pathLst>
                <a:path w="4816592" h="1761067">
                  <a:moveTo>
                    <a:pt x="0" y="0"/>
                  </a:moveTo>
                  <a:lnTo>
                    <a:pt x="4816592" y="0"/>
                  </a:lnTo>
                  <a:lnTo>
                    <a:pt x="4816592" y="1761067"/>
                  </a:lnTo>
                  <a:lnTo>
                    <a:pt x="0" y="1761067"/>
                  </a:lnTo>
                  <a:close/>
                </a:path>
              </a:pathLst>
            </a:custGeom>
            <a:solidFill>
              <a:srgbClr val="FAF3E0"/>
            </a:solidFill>
          </p:spPr>
          <p:txBody>
            <a:bodyPr/>
            <a:lstStyle/>
            <a:p>
              <a:endParaRPr lang="en-US"/>
            </a:p>
          </p:txBody>
        </p:sp>
        <p:sp>
          <p:nvSpPr>
            <p:cNvPr id="4" name="TextBox 4"/>
            <p:cNvSpPr txBox="1"/>
            <p:nvPr/>
          </p:nvSpPr>
          <p:spPr>
            <a:xfrm>
              <a:off x="0" y="-47625"/>
              <a:ext cx="4816593" cy="1808692"/>
            </a:xfrm>
            <a:prstGeom prst="rect">
              <a:avLst/>
            </a:prstGeom>
          </p:spPr>
          <p:txBody>
            <a:bodyPr lIns="33867" tIns="33867" rIns="33867" bIns="33867" rtlCol="0" anchor="ctr"/>
            <a:lstStyle/>
            <a:p>
              <a:pPr marL="0" marR="0" lvl="0" indent="0" algn="ctr" defTabSz="609630" rtl="0" eaLnBrk="1" fontAlgn="auto" latinLnBrk="0" hangingPunct="1">
                <a:lnSpc>
                  <a:spcPts val="1867"/>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8" name="Group 8"/>
          <p:cNvGrpSpPr/>
          <p:nvPr/>
        </p:nvGrpSpPr>
        <p:grpSpPr>
          <a:xfrm>
            <a:off x="0" y="211885"/>
            <a:ext cx="12191997" cy="5833140"/>
            <a:chOff x="0" y="0"/>
            <a:chExt cx="30705380" cy="11666279"/>
          </a:xfrm>
        </p:grpSpPr>
        <p:sp>
          <p:nvSpPr>
            <p:cNvPr id="9" name="Freeform 9"/>
            <p:cNvSpPr/>
            <p:nvPr/>
          </p:nvSpPr>
          <p:spPr>
            <a:xfrm rot="5400000">
              <a:off x="1983316" y="-1983316"/>
              <a:ext cx="11609209" cy="15575841"/>
            </a:xfrm>
            <a:custGeom>
              <a:avLst/>
              <a:gdLst/>
              <a:ahLst/>
              <a:cxnLst/>
              <a:rect l="l" t="t" r="r" b="b"/>
              <a:pathLst>
                <a:path w="11609209" h="15575841">
                  <a:moveTo>
                    <a:pt x="0" y="0"/>
                  </a:moveTo>
                  <a:lnTo>
                    <a:pt x="11609209" y="0"/>
                  </a:lnTo>
                  <a:lnTo>
                    <a:pt x="11609209" y="15575841"/>
                  </a:lnTo>
                  <a:lnTo>
                    <a:pt x="0" y="15575841"/>
                  </a:lnTo>
                  <a:lnTo>
                    <a:pt x="0" y="0"/>
                  </a:lnTo>
                  <a:close/>
                </a:path>
              </a:pathLst>
            </a:custGeom>
            <a:blipFill>
              <a:blip r:embed="rId3">
                <a:extLst>
                  <a:ext uri="{96DAC541-7B7A-43D3-8B79-37D633B846F1}">
                    <asvg:svgBlip xmlns:asvg="http://schemas.microsoft.com/office/drawing/2016/SVG/main" r:embed="rId4"/>
                  </a:ext>
                </a:extLst>
              </a:blip>
              <a:stretch>
                <a:fillRect t="-5899" r="-491"/>
              </a:stretch>
            </a:blipFill>
          </p:spPr>
          <p:txBody>
            <a:bodyPr/>
            <a:lstStyle/>
            <a:p>
              <a:endParaRPr lang="en-US"/>
            </a:p>
          </p:txBody>
        </p:sp>
        <p:sp>
          <p:nvSpPr>
            <p:cNvPr id="10" name="Freeform 10"/>
            <p:cNvSpPr/>
            <p:nvPr/>
          </p:nvSpPr>
          <p:spPr>
            <a:xfrm rot="5400000">
              <a:off x="17267131" y="-1771970"/>
              <a:ext cx="11666279" cy="15210219"/>
            </a:xfrm>
            <a:custGeom>
              <a:avLst/>
              <a:gdLst/>
              <a:ahLst/>
              <a:cxnLst/>
              <a:rect l="l" t="t" r="r" b="b"/>
              <a:pathLst>
                <a:path w="11666279" h="15210219">
                  <a:moveTo>
                    <a:pt x="0" y="0"/>
                  </a:moveTo>
                  <a:lnTo>
                    <a:pt x="11666279" y="0"/>
                  </a:lnTo>
                  <a:lnTo>
                    <a:pt x="11666279" y="15210219"/>
                  </a:lnTo>
                  <a:lnTo>
                    <a:pt x="0" y="15210219"/>
                  </a:lnTo>
                  <a:lnTo>
                    <a:pt x="0" y="0"/>
                  </a:lnTo>
                  <a:close/>
                </a:path>
              </a:pathLst>
            </a:custGeom>
            <a:blipFill>
              <a:blip r:embed="rId3">
                <a:extLst>
                  <a:ext uri="{96DAC541-7B7A-43D3-8B79-37D633B846F1}">
                    <asvg:svgBlip xmlns:asvg="http://schemas.microsoft.com/office/drawing/2016/SVG/main" r:embed="rId4"/>
                  </a:ext>
                </a:extLst>
              </a:blip>
              <a:stretch>
                <a:fillRect b="-8445"/>
              </a:stretch>
            </a:blipFill>
          </p:spPr>
          <p:txBody>
            <a:bodyPr/>
            <a:lstStyle/>
            <a:p>
              <a:endParaRPr lang="en-US"/>
            </a:p>
          </p:txBody>
        </p:sp>
      </p:grpSp>
      <p:sp>
        <p:nvSpPr>
          <p:cNvPr id="11" name="TextBox 11"/>
          <p:cNvSpPr txBox="1"/>
          <p:nvPr/>
        </p:nvSpPr>
        <p:spPr>
          <a:xfrm>
            <a:off x="685800" y="1201668"/>
            <a:ext cx="4878421" cy="2115964"/>
          </a:xfrm>
          <a:prstGeom prst="rect">
            <a:avLst/>
          </a:prstGeom>
        </p:spPr>
        <p:txBody>
          <a:bodyPr wrap="square" lIns="0" tIns="0" rIns="0" bIns="0" rtlCol="0" anchor="t">
            <a:spAutoFit/>
          </a:bodyPr>
          <a:lstStyle/>
          <a:p>
            <a:pPr marL="0" marR="0" lvl="0" indent="0" algn="l" defTabSz="609630" rtl="0" eaLnBrk="1" fontAlgn="auto" latinLnBrk="0" hangingPunct="1">
              <a:lnSpc>
                <a:spcPts val="5515"/>
              </a:lnSpc>
              <a:spcBef>
                <a:spcPts val="0"/>
              </a:spcBef>
              <a:spcAft>
                <a:spcPts val="0"/>
              </a:spcAft>
              <a:buClrTx/>
              <a:buSzTx/>
              <a:buFontTx/>
              <a:buNone/>
              <a:tabLst/>
              <a:defRPr/>
            </a:pPr>
            <a:r>
              <a:rPr kumimoji="0" lang="en-US" sz="4800" b="0" i="0" u="none" strike="noStrike" kern="1200" cap="none" spc="0" normalizeH="0" baseline="0" noProof="0" dirty="0">
                <a:ln>
                  <a:noFill/>
                </a:ln>
                <a:solidFill>
                  <a:srgbClr val="101010"/>
                </a:solidFill>
                <a:effectLst/>
                <a:uLnTx/>
                <a:uFillTx/>
                <a:latin typeface="Segoe UI Semibold" panose="020B0702040204020203" pitchFamily="34" charset="0"/>
                <a:ea typeface="Marykate"/>
                <a:cs typeface="Segoe UI Semibold" panose="020B0702040204020203" pitchFamily="34" charset="0"/>
                <a:sym typeface="Marykate"/>
              </a:rPr>
              <a:t>MÔ TẢ TỶ LỆ CHO NHIỀU BIẾN ĐỊNH TÍNH</a:t>
            </a:r>
          </a:p>
        </p:txBody>
      </p:sp>
      <p:sp>
        <p:nvSpPr>
          <p:cNvPr id="16" name="Freeform 16"/>
          <p:cNvSpPr/>
          <p:nvPr/>
        </p:nvSpPr>
        <p:spPr>
          <a:xfrm rot="-332389">
            <a:off x="6128564" y="1052938"/>
            <a:ext cx="5688501" cy="8042869"/>
          </a:xfrm>
          <a:custGeom>
            <a:avLst/>
            <a:gdLst/>
            <a:ahLst/>
            <a:cxnLst/>
            <a:rect l="l" t="t" r="r" b="b"/>
            <a:pathLst>
              <a:path w="8532752" h="12064303">
                <a:moveTo>
                  <a:pt x="0" y="0"/>
                </a:moveTo>
                <a:lnTo>
                  <a:pt x="8532753" y="0"/>
                </a:lnTo>
                <a:lnTo>
                  <a:pt x="8532753" y="12064303"/>
                </a:lnTo>
                <a:lnTo>
                  <a:pt x="0" y="1206430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grpSp>
        <p:nvGrpSpPr>
          <p:cNvPr id="39" name="Group 17">
            <a:extLst>
              <a:ext uri="{FF2B5EF4-FFF2-40B4-BE49-F238E27FC236}">
                <a16:creationId xmlns:a16="http://schemas.microsoft.com/office/drawing/2014/main" id="{39ADE6F6-8945-41C9-9592-7635B6F96DCA}"/>
              </a:ext>
            </a:extLst>
          </p:cNvPr>
          <p:cNvGrpSpPr/>
          <p:nvPr/>
        </p:nvGrpSpPr>
        <p:grpSpPr>
          <a:xfrm>
            <a:off x="6678221" y="2736085"/>
            <a:ext cx="4712868" cy="661237"/>
            <a:chOff x="0" y="0"/>
            <a:chExt cx="8285510" cy="1196622"/>
          </a:xfrm>
        </p:grpSpPr>
        <p:sp>
          <p:nvSpPr>
            <p:cNvPr id="40" name="Freeform 18">
              <a:extLst>
                <a:ext uri="{FF2B5EF4-FFF2-40B4-BE49-F238E27FC236}">
                  <a16:creationId xmlns:a16="http://schemas.microsoft.com/office/drawing/2014/main" id="{989555B5-8032-41C5-A1EC-327B47F9F12B}"/>
                </a:ext>
              </a:extLst>
            </p:cNvPr>
            <p:cNvSpPr/>
            <p:nvPr/>
          </p:nvSpPr>
          <p:spPr>
            <a:xfrm>
              <a:off x="0" y="0"/>
              <a:ext cx="4803957" cy="1196622"/>
            </a:xfrm>
            <a:custGeom>
              <a:avLst/>
              <a:gdLst/>
              <a:ahLst/>
              <a:cxnLst/>
              <a:rect l="l" t="t" r="r" b="b"/>
              <a:pathLst>
                <a:path w="4803957" h="1196622">
                  <a:moveTo>
                    <a:pt x="0" y="0"/>
                  </a:moveTo>
                  <a:lnTo>
                    <a:pt x="4803957" y="0"/>
                  </a:lnTo>
                  <a:lnTo>
                    <a:pt x="4803957" y="1196622"/>
                  </a:lnTo>
                  <a:lnTo>
                    <a:pt x="0" y="119662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41" name="Freeform 19">
              <a:extLst>
                <a:ext uri="{FF2B5EF4-FFF2-40B4-BE49-F238E27FC236}">
                  <a16:creationId xmlns:a16="http://schemas.microsoft.com/office/drawing/2014/main" id="{7E667B79-5E02-41C0-A8FC-235E82E7918B}"/>
                </a:ext>
              </a:extLst>
            </p:cNvPr>
            <p:cNvSpPr/>
            <p:nvPr/>
          </p:nvSpPr>
          <p:spPr>
            <a:xfrm>
              <a:off x="3481553" y="0"/>
              <a:ext cx="4803957" cy="1196622"/>
            </a:xfrm>
            <a:custGeom>
              <a:avLst/>
              <a:gdLst/>
              <a:ahLst/>
              <a:cxnLst/>
              <a:rect l="l" t="t" r="r" b="b"/>
              <a:pathLst>
                <a:path w="4803957" h="1196622">
                  <a:moveTo>
                    <a:pt x="0" y="0"/>
                  </a:moveTo>
                  <a:lnTo>
                    <a:pt x="4803957" y="0"/>
                  </a:lnTo>
                  <a:lnTo>
                    <a:pt x="4803957" y="1196622"/>
                  </a:lnTo>
                  <a:lnTo>
                    <a:pt x="0" y="119662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42" name="TextBox 20">
              <a:extLst>
                <a:ext uri="{FF2B5EF4-FFF2-40B4-BE49-F238E27FC236}">
                  <a16:creationId xmlns:a16="http://schemas.microsoft.com/office/drawing/2014/main" id="{657A5BAC-F68B-4AB4-88C2-2980C2A9CD9B}"/>
                </a:ext>
              </a:extLst>
            </p:cNvPr>
            <p:cNvSpPr txBox="1"/>
            <p:nvPr/>
          </p:nvSpPr>
          <p:spPr>
            <a:xfrm>
              <a:off x="291437" y="50034"/>
              <a:ext cx="7807692" cy="853564"/>
            </a:xfrm>
            <a:prstGeom prst="rect">
              <a:avLst/>
            </a:prstGeom>
          </p:spPr>
          <p:txBody>
            <a:bodyPr lIns="0" tIns="0" rIns="0" bIns="0" rtlCol="0" anchor="t">
              <a:spAutoFit/>
            </a:bodyPr>
            <a:lstStyle/>
            <a:p>
              <a:pPr marL="0" marR="0" lvl="0" indent="0" algn="l" defTabSz="914400" rtl="0" eaLnBrk="1" fontAlgn="auto" latinLnBrk="0" hangingPunct="1">
                <a:lnSpc>
                  <a:spcPts val="4200"/>
                </a:lnSpc>
                <a:spcBef>
                  <a:spcPts val="0"/>
                </a:spcBef>
                <a:spcAft>
                  <a:spcPts val="0"/>
                </a:spcAft>
                <a:buClrTx/>
                <a:buSzTx/>
                <a:buFontTx/>
                <a:buNone/>
                <a:tabLst/>
                <a:defRPr/>
              </a:pPr>
              <a:r>
                <a:rPr kumimoji="0" lang="en-US" sz="2000" b="0" i="0" u="none" strike="noStrike" kern="1200" cap="none" spc="0" normalizeH="0" baseline="0" noProof="0" dirty="0" err="1">
                  <a:ln>
                    <a:noFill/>
                  </a:ln>
                  <a:solidFill>
                    <a:prstClr val="black"/>
                  </a:solidFill>
                  <a:effectLst/>
                  <a:uLnTx/>
                  <a:uFillTx/>
                  <a:latin typeface="Open Sauce Bold"/>
                  <a:ea typeface="Open Sauce"/>
                  <a:cs typeface="Open Sauce"/>
                  <a:sym typeface="Open Sauce Bold"/>
                </a:rPr>
                <a:t>Biểu</a:t>
              </a:r>
              <a:r>
                <a:rPr lang="en-US" sz="2000" dirty="0">
                  <a:solidFill>
                    <a:prstClr val="black"/>
                  </a:solidFill>
                  <a:latin typeface="Open Sauce Bold"/>
                  <a:ea typeface="Open Sauce"/>
                  <a:cs typeface="Open Sauce"/>
                  <a:sym typeface="Open Sauce Bold"/>
                </a:rPr>
                <a:t> </a:t>
              </a:r>
              <a:r>
                <a:rPr lang="en-US" sz="2000" dirty="0" err="1">
                  <a:solidFill>
                    <a:prstClr val="black"/>
                  </a:solidFill>
                  <a:latin typeface="Open Sauce Bold"/>
                  <a:ea typeface="Open Sauce"/>
                  <a:cs typeface="Open Sauce"/>
                  <a:sym typeface="Open Sauce Bold"/>
                </a:rPr>
                <a:t>đồ</a:t>
              </a:r>
              <a:r>
                <a:rPr lang="en-US" sz="2000" dirty="0">
                  <a:solidFill>
                    <a:prstClr val="black"/>
                  </a:solidFill>
                  <a:latin typeface="Open Sauce Bold"/>
                  <a:ea typeface="Open Sauce"/>
                  <a:cs typeface="Open Sauce"/>
                  <a:sym typeface="Open Sauce Bold"/>
                </a:rPr>
                <a:t> </a:t>
              </a:r>
              <a:r>
                <a:rPr lang="en-US" sz="2000" dirty="0" err="1">
                  <a:solidFill>
                    <a:prstClr val="black"/>
                  </a:solidFill>
                  <a:latin typeface="Open Sauce Bold"/>
                  <a:ea typeface="Open Sauce"/>
                  <a:cs typeface="Open Sauce"/>
                  <a:sym typeface="Open Sauce Bold"/>
                </a:rPr>
                <a:t>tập</a:t>
              </a:r>
              <a:r>
                <a:rPr lang="en-US" sz="2000" dirty="0">
                  <a:solidFill>
                    <a:prstClr val="black"/>
                  </a:solidFill>
                  <a:latin typeface="Open Sauce Bold"/>
                  <a:ea typeface="Open Sauce"/>
                  <a:cs typeface="Open Sauce"/>
                  <a:sym typeface="Open Sauce Bold"/>
                </a:rPr>
                <a:t> </a:t>
              </a:r>
              <a:r>
                <a:rPr lang="en-US" sz="2000" dirty="0" err="1">
                  <a:solidFill>
                    <a:prstClr val="black"/>
                  </a:solidFill>
                  <a:latin typeface="Open Sauce Bold"/>
                  <a:ea typeface="Open Sauce"/>
                  <a:cs typeface="Open Sauce"/>
                  <a:sym typeface="Open Sauce Bold"/>
                </a:rPr>
                <a:t>hợp</a:t>
              </a:r>
              <a:r>
                <a:rPr lang="en-US" sz="2000" dirty="0">
                  <a:solidFill>
                    <a:prstClr val="black"/>
                  </a:solidFill>
                  <a:latin typeface="Open Sauce Bold"/>
                  <a:ea typeface="Open Sauce"/>
                  <a:cs typeface="Open Sauce"/>
                  <a:sym typeface="Open Sauce Bold"/>
                </a:rPr>
                <a:t> song </a:t>
              </a:r>
              <a:r>
                <a:rPr lang="en-US" sz="2000" dirty="0" err="1">
                  <a:solidFill>
                    <a:prstClr val="black"/>
                  </a:solidFill>
                  <a:latin typeface="Open Sauce Bold"/>
                  <a:ea typeface="Open Sauce"/>
                  <a:cs typeface="Open Sauce"/>
                  <a:sym typeface="Open Sauce Bold"/>
                </a:rPr>
                <a:t>song</a:t>
              </a:r>
              <a:r>
                <a:rPr lang="en-US" sz="2000" dirty="0">
                  <a:solidFill>
                    <a:prstClr val="black"/>
                  </a:solidFill>
                  <a:latin typeface="Open Sauce Bold"/>
                  <a:ea typeface="Open Sauce"/>
                  <a:cs typeface="Open Sauce"/>
                  <a:sym typeface="Open Sauce Bold"/>
                </a:rPr>
                <a:t> (Parallel sets)</a:t>
              </a:r>
              <a:endParaRPr kumimoji="0" lang="en-US" sz="2000" b="0" i="0" u="none" strike="noStrike" kern="1200" cap="none" spc="0" normalizeH="0" baseline="0" noProof="0" dirty="0">
                <a:ln>
                  <a:noFill/>
                </a:ln>
                <a:solidFill>
                  <a:prstClr val="black"/>
                </a:solidFill>
                <a:effectLst/>
                <a:uLnTx/>
                <a:uFillTx/>
                <a:latin typeface="Open Sauce"/>
                <a:ea typeface="Open Sauce"/>
                <a:cs typeface="Open Sauce"/>
                <a:sym typeface="Open Sauce"/>
              </a:endParaRPr>
            </a:p>
          </p:txBody>
        </p:sp>
      </p:grpSp>
      <p:sp>
        <p:nvSpPr>
          <p:cNvPr id="28" name="Freeform 20">
            <a:extLst>
              <a:ext uri="{FF2B5EF4-FFF2-40B4-BE49-F238E27FC236}">
                <a16:creationId xmlns:a16="http://schemas.microsoft.com/office/drawing/2014/main" id="{D572D0E8-4EDC-4C3E-9B88-079AD85CE2B7}"/>
              </a:ext>
            </a:extLst>
          </p:cNvPr>
          <p:cNvSpPr/>
          <p:nvPr/>
        </p:nvSpPr>
        <p:spPr>
          <a:xfrm>
            <a:off x="1173395" y="3310876"/>
            <a:ext cx="2290672" cy="2727007"/>
          </a:xfrm>
          <a:custGeom>
            <a:avLst/>
            <a:gdLst/>
            <a:ahLst/>
            <a:cxnLst/>
            <a:rect l="l" t="t" r="r" b="b"/>
            <a:pathLst>
              <a:path w="2697486" h="3127520">
                <a:moveTo>
                  <a:pt x="0" y="0"/>
                </a:moveTo>
                <a:lnTo>
                  <a:pt x="2697485" y="0"/>
                </a:lnTo>
                <a:lnTo>
                  <a:pt x="2697485" y="3127520"/>
                </a:lnTo>
                <a:lnTo>
                  <a:pt x="0" y="312752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29" name="Freeform 21">
            <a:extLst>
              <a:ext uri="{FF2B5EF4-FFF2-40B4-BE49-F238E27FC236}">
                <a16:creationId xmlns:a16="http://schemas.microsoft.com/office/drawing/2014/main" id="{F8D3DF0D-9A59-4D17-8073-1EE2E2743F04}"/>
              </a:ext>
            </a:extLst>
          </p:cNvPr>
          <p:cNvSpPr/>
          <p:nvPr/>
        </p:nvSpPr>
        <p:spPr>
          <a:xfrm rot="20460756">
            <a:off x="143497" y="5383192"/>
            <a:ext cx="1012615" cy="1432724"/>
          </a:xfrm>
          <a:custGeom>
            <a:avLst/>
            <a:gdLst/>
            <a:ahLst/>
            <a:cxnLst/>
            <a:rect l="l" t="t" r="r" b="b"/>
            <a:pathLst>
              <a:path w="1817307" h="2774514">
                <a:moveTo>
                  <a:pt x="0" y="0"/>
                </a:moveTo>
                <a:lnTo>
                  <a:pt x="1817307" y="0"/>
                </a:lnTo>
                <a:lnTo>
                  <a:pt x="1817307" y="2774515"/>
                </a:lnTo>
                <a:lnTo>
                  <a:pt x="0" y="2774515"/>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30" name="Freeform 22">
            <a:extLst>
              <a:ext uri="{FF2B5EF4-FFF2-40B4-BE49-F238E27FC236}">
                <a16:creationId xmlns:a16="http://schemas.microsoft.com/office/drawing/2014/main" id="{CC4E1AAC-39B5-4B5F-B45C-BA771DF2D1D2}"/>
              </a:ext>
            </a:extLst>
          </p:cNvPr>
          <p:cNvSpPr/>
          <p:nvPr/>
        </p:nvSpPr>
        <p:spPr>
          <a:xfrm rot="4415999">
            <a:off x="4900031" y="2908007"/>
            <a:ext cx="251455" cy="1270643"/>
          </a:xfrm>
          <a:custGeom>
            <a:avLst/>
            <a:gdLst/>
            <a:ahLst/>
            <a:cxnLst/>
            <a:rect l="l" t="t" r="r" b="b"/>
            <a:pathLst>
              <a:path w="401018" h="1445109">
                <a:moveTo>
                  <a:pt x="0" y="0"/>
                </a:moveTo>
                <a:lnTo>
                  <a:pt x="401018" y="0"/>
                </a:lnTo>
                <a:lnTo>
                  <a:pt x="401018" y="1445109"/>
                </a:lnTo>
                <a:lnTo>
                  <a:pt x="0" y="1445109"/>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US"/>
          </a:p>
        </p:txBody>
      </p:sp>
      <p:sp>
        <p:nvSpPr>
          <p:cNvPr id="31" name="Freeform 23">
            <a:extLst>
              <a:ext uri="{FF2B5EF4-FFF2-40B4-BE49-F238E27FC236}">
                <a16:creationId xmlns:a16="http://schemas.microsoft.com/office/drawing/2014/main" id="{0ED144E7-63CD-44B9-9589-62A638EE50F4}"/>
              </a:ext>
            </a:extLst>
          </p:cNvPr>
          <p:cNvSpPr/>
          <p:nvPr/>
        </p:nvSpPr>
        <p:spPr>
          <a:xfrm rot="-7742462">
            <a:off x="4254349" y="4441343"/>
            <a:ext cx="251455" cy="1270643"/>
          </a:xfrm>
          <a:custGeom>
            <a:avLst/>
            <a:gdLst/>
            <a:ahLst/>
            <a:cxnLst/>
            <a:rect l="l" t="t" r="r" b="b"/>
            <a:pathLst>
              <a:path w="401018" h="1445109">
                <a:moveTo>
                  <a:pt x="0" y="0"/>
                </a:moveTo>
                <a:lnTo>
                  <a:pt x="401018" y="0"/>
                </a:lnTo>
                <a:lnTo>
                  <a:pt x="401018" y="1445109"/>
                </a:lnTo>
                <a:lnTo>
                  <a:pt x="0" y="1445109"/>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US"/>
          </a:p>
        </p:txBody>
      </p:sp>
    </p:spTree>
    <p:extLst>
      <p:ext uri="{BB962C8B-B14F-4D97-AF65-F5344CB8AC3E}">
        <p14:creationId xmlns:p14="http://schemas.microsoft.com/office/powerpoint/2010/main" val="2659730737"/>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0"/>
            <a:ext cx="12192000" cy="985421"/>
          </a:xfrm>
          <a:solidFill>
            <a:schemeClr val="accent4">
              <a:lumMod val="40000"/>
              <a:lumOff val="60000"/>
            </a:schemeClr>
          </a:solidFill>
        </p:spPr>
        <p:txBody>
          <a:bodyPr/>
          <a:lstStyle/>
          <a:p>
            <a:r>
              <a:rPr lang="en-US" dirty="0">
                <a:solidFill>
                  <a:srgbClr val="C00000"/>
                </a:solidFill>
                <a:latin typeface="Segoe UI Semibold"/>
                <a:cs typeface="Segoe UI Semibold"/>
              </a:rPr>
              <a:t>BIỂU ĐỒ TẬP HỢP SONG </a:t>
            </a:r>
            <a:r>
              <a:rPr lang="en-US" dirty="0" err="1">
                <a:solidFill>
                  <a:srgbClr val="C00000"/>
                </a:solidFill>
                <a:latin typeface="Segoe UI Semibold"/>
                <a:cs typeface="Segoe UI Semibold"/>
              </a:rPr>
              <a:t>SONG</a:t>
            </a:r>
            <a:endParaRPr lang="en-US" dirty="0">
              <a:solidFill>
                <a:srgbClr val="C00000"/>
              </a:solidFill>
            </a:endParaRPr>
          </a:p>
        </p:txBody>
      </p:sp>
      <p:sp>
        <p:nvSpPr>
          <p:cNvPr id="2" name="Slide Number Placeholder 1"/>
          <p:cNvSpPr>
            <a:spLocks noGrp="1"/>
          </p:cNvSpPr>
          <p:nvPr>
            <p:ph type="sldNum" sz="quarter" idx="4294967295"/>
          </p:nvPr>
        </p:nvSpPr>
        <p:spPr>
          <a:xfrm>
            <a:off x="9448800" y="6316663"/>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E1514C-5E56-4738-A1FF-4B1CFD2A3E36}" type="slidenum">
              <a:rPr kumimoji="0" lang="en-US" sz="1100" b="0" i="0" u="none" strike="noStrike" kern="1200" cap="none" spc="0" normalizeH="0" baseline="0" noProof="0" smtClean="0">
                <a:ln>
                  <a:noFill/>
                </a:ln>
                <a:solidFill>
                  <a:srgbClr val="0074AF"/>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100" b="0" i="0" u="none" strike="noStrike" kern="1200" cap="none" spc="0" normalizeH="0" baseline="0" noProof="0">
              <a:ln>
                <a:noFill/>
              </a:ln>
              <a:solidFill>
                <a:srgbClr val="0074AF"/>
              </a:solidFill>
              <a:effectLst/>
              <a:uLnTx/>
              <a:uFillTx/>
              <a:latin typeface="Segoe UI"/>
              <a:ea typeface="+mn-ea"/>
              <a:cs typeface="+mn-cs"/>
            </a:endParaRPr>
          </a:p>
        </p:txBody>
      </p:sp>
      <p:pic>
        <p:nvPicPr>
          <p:cNvPr id="7" name="Picture 6">
            <a:extLst>
              <a:ext uri="{FF2B5EF4-FFF2-40B4-BE49-F238E27FC236}">
                <a16:creationId xmlns:a16="http://schemas.microsoft.com/office/drawing/2014/main" id="{DAFF5C74-66FB-4AB8-ABEA-9C498CA94A98}"/>
              </a:ext>
            </a:extLst>
          </p:cNvPr>
          <p:cNvPicPr>
            <a:picLocks noChangeAspect="1"/>
          </p:cNvPicPr>
          <p:nvPr/>
        </p:nvPicPr>
        <p:blipFill>
          <a:blip r:embed="rId2"/>
          <a:stretch>
            <a:fillRect/>
          </a:stretch>
        </p:blipFill>
        <p:spPr>
          <a:xfrm>
            <a:off x="275810" y="1482631"/>
            <a:ext cx="5249008" cy="4658375"/>
          </a:xfrm>
          <a:prstGeom prst="rect">
            <a:avLst/>
          </a:prstGeom>
        </p:spPr>
      </p:pic>
      <p:sp>
        <p:nvSpPr>
          <p:cNvPr id="5" name="TextBox 4">
            <a:extLst>
              <a:ext uri="{FF2B5EF4-FFF2-40B4-BE49-F238E27FC236}">
                <a16:creationId xmlns:a16="http://schemas.microsoft.com/office/drawing/2014/main" id="{DF2FF279-9A16-4276-ADE3-57779974B444}"/>
              </a:ext>
            </a:extLst>
          </p:cNvPr>
          <p:cNvSpPr txBox="1"/>
          <p:nvPr/>
        </p:nvSpPr>
        <p:spPr>
          <a:xfrm>
            <a:off x="5898745" y="1630465"/>
            <a:ext cx="6017445" cy="4191981"/>
          </a:xfrm>
          <a:prstGeom prst="rect">
            <a:avLst/>
          </a:prstGeom>
          <a:no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lgn="just">
              <a:lnSpc>
                <a:spcPct val="150000"/>
              </a:lnSpc>
              <a:buFont typeface="Wingdings" panose="05000000000000000000" pitchFamily="2" charset="2"/>
              <a:buChar char="ü"/>
            </a:pPr>
            <a:r>
              <a:rPr lang="vi-VN" sz="2000" b="1" i="0" dirty="0">
                <a:solidFill>
                  <a:srgbClr val="313131"/>
                </a:solidFill>
                <a:effectLst/>
                <a:latin typeface="Times New Roman" panose="02020603050405020304" pitchFamily="18" charset="0"/>
                <a:cs typeface="Times New Roman" panose="02020603050405020304" pitchFamily="18" charset="0"/>
              </a:rPr>
              <a:t>Parallel sets (biểu đồ tập hợp song song) </a:t>
            </a:r>
            <a:r>
              <a:rPr lang="vi-VN" sz="2000" i="0" dirty="0">
                <a:solidFill>
                  <a:srgbClr val="313131"/>
                </a:solidFill>
                <a:effectLst/>
                <a:latin typeface="Times New Roman" panose="02020603050405020304" pitchFamily="18" charset="0"/>
                <a:cs typeface="Times New Roman" panose="02020603050405020304" pitchFamily="18" charset="0"/>
              </a:rPr>
              <a:t>hữu ích khi trực quan tỷ lệ hay sự liên quan của nhiều biến định tính.</a:t>
            </a:r>
          </a:p>
          <a:p>
            <a:pPr marL="342900" indent="-342900" algn="just">
              <a:lnSpc>
                <a:spcPct val="150000"/>
              </a:lnSpc>
              <a:buFont typeface="Wingdings" panose="05000000000000000000" pitchFamily="2" charset="2"/>
              <a:buChar char="ü"/>
            </a:pPr>
            <a:r>
              <a:rPr lang="vi-VN" sz="2000" b="1" i="0" dirty="0">
                <a:solidFill>
                  <a:srgbClr val="313131"/>
                </a:solidFill>
                <a:effectLst/>
                <a:latin typeface="Times New Roman" panose="02020603050405020304" pitchFamily="18" charset="0"/>
                <a:cs typeface="Times New Roman" panose="02020603050405020304" pitchFamily="18" charset="0"/>
              </a:rPr>
              <a:t>Biểu đồ parallel sets bao gồm 2 thành phần chính:</a:t>
            </a:r>
          </a:p>
          <a:p>
            <a:pPr marL="800100" lvl="1" indent="-342900" algn="just">
              <a:lnSpc>
                <a:spcPct val="150000"/>
              </a:lnSpc>
              <a:buFont typeface="Wingdings" panose="05000000000000000000" pitchFamily="2" charset="2"/>
              <a:buChar char="§"/>
            </a:pPr>
            <a:r>
              <a:rPr lang="vi-VN" sz="2000" i="0" dirty="0">
                <a:solidFill>
                  <a:srgbClr val="313131"/>
                </a:solidFill>
                <a:effectLst/>
                <a:latin typeface="Times New Roman" panose="02020603050405020304" pitchFamily="18" charset="0"/>
                <a:cs typeface="Times New Roman" panose="02020603050405020304" pitchFamily="18" charset="0"/>
              </a:rPr>
              <a:t>Hàng (hoặc cột)</a:t>
            </a:r>
            <a:r>
              <a:rPr lang="en-US" sz="2000" i="0" dirty="0">
                <a:solidFill>
                  <a:srgbClr val="313131"/>
                </a:solidFill>
                <a:effectLst/>
                <a:latin typeface="Times New Roman" panose="02020603050405020304" pitchFamily="18" charset="0"/>
                <a:cs typeface="Times New Roman" panose="02020603050405020304" pitchFamily="18" charset="0"/>
              </a:rPr>
              <a:t>:</a:t>
            </a:r>
            <a:r>
              <a:rPr lang="vi-VN" sz="2000" i="0" dirty="0">
                <a:solidFill>
                  <a:srgbClr val="313131"/>
                </a:solidFill>
                <a:effectLst/>
                <a:latin typeface="Times New Roman" panose="02020603050405020304" pitchFamily="18" charset="0"/>
                <a:cs typeface="Times New Roman" panose="02020603050405020304" pitchFamily="18" charset="0"/>
              </a:rPr>
              <a:t> Mỗi hàng/cột được chia thành các phần tương ứng với danh mục của biến định tính và với kích thước tương ứng tỷ lệ;</a:t>
            </a:r>
          </a:p>
          <a:p>
            <a:pPr marL="800100" lvl="1" indent="-342900" algn="just">
              <a:lnSpc>
                <a:spcPct val="150000"/>
              </a:lnSpc>
              <a:buFont typeface="Wingdings" panose="05000000000000000000" pitchFamily="2" charset="2"/>
              <a:buChar char="§"/>
            </a:pPr>
            <a:r>
              <a:rPr lang="vi-VN" sz="2000" i="0" dirty="0">
                <a:solidFill>
                  <a:srgbClr val="313131"/>
                </a:solidFill>
                <a:effectLst/>
                <a:latin typeface="Times New Roman" panose="02020603050405020304" pitchFamily="18" charset="0"/>
                <a:cs typeface="Times New Roman" panose="02020603050405020304" pitchFamily="18" charset="0"/>
              </a:rPr>
              <a:t>Dải</a:t>
            </a:r>
            <a:r>
              <a:rPr lang="en-US" sz="2000" i="0" dirty="0">
                <a:solidFill>
                  <a:srgbClr val="313131"/>
                </a:solidFill>
                <a:effectLst/>
                <a:latin typeface="Times New Roman" panose="02020603050405020304" pitchFamily="18" charset="0"/>
                <a:cs typeface="Times New Roman" panose="02020603050405020304" pitchFamily="18" charset="0"/>
              </a:rPr>
              <a:t>: </a:t>
            </a:r>
            <a:r>
              <a:rPr lang="vi-VN" sz="2000" i="0" dirty="0">
                <a:solidFill>
                  <a:srgbClr val="313131"/>
                </a:solidFill>
                <a:effectLst/>
                <a:latin typeface="Times New Roman" panose="02020603050405020304" pitchFamily="18" charset="0"/>
                <a:cs typeface="Times New Roman" panose="02020603050405020304" pitchFamily="18" charset="0"/>
              </a:rPr>
              <a:t>Mỗi dải kết nối hàng/cột theo các danh mục, với độ rộng tương ứng tỷ lệ được cung cấp.</a:t>
            </a:r>
            <a:endParaRPr lang="en-US" sz="2000" dirty="0">
              <a:solidFill>
                <a:srgbClr val="31313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63840736"/>
      </p:ext>
    </p:extLst>
  </p:cSld>
  <p:clrMapOvr>
    <a:masterClrMapping/>
  </p:clrMapOvr>
  <p:transition spd="slow">
    <p:push/>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0"/>
            <a:ext cx="12192000" cy="985421"/>
          </a:xfrm>
          <a:solidFill>
            <a:schemeClr val="accent4">
              <a:lumMod val="40000"/>
              <a:lumOff val="60000"/>
            </a:schemeClr>
          </a:solidFill>
        </p:spPr>
        <p:txBody>
          <a:bodyPr/>
          <a:lstStyle/>
          <a:p>
            <a:r>
              <a:rPr lang="en-US" dirty="0">
                <a:solidFill>
                  <a:srgbClr val="C00000"/>
                </a:solidFill>
                <a:latin typeface="Segoe UI Semibold"/>
                <a:cs typeface="Segoe UI Semibold"/>
              </a:rPr>
              <a:t>BIỂU ĐỒ TẬP HỢP SONG </a:t>
            </a:r>
            <a:r>
              <a:rPr lang="en-US" dirty="0" err="1">
                <a:solidFill>
                  <a:srgbClr val="C00000"/>
                </a:solidFill>
                <a:latin typeface="Segoe UI Semibold"/>
                <a:cs typeface="Segoe UI Semibold"/>
              </a:rPr>
              <a:t>SONG</a:t>
            </a:r>
            <a:endParaRPr lang="en-US" dirty="0">
              <a:solidFill>
                <a:srgbClr val="C00000"/>
              </a:solidFill>
            </a:endParaRPr>
          </a:p>
        </p:txBody>
      </p:sp>
      <p:sp>
        <p:nvSpPr>
          <p:cNvPr id="2" name="Slide Number Placeholder 1"/>
          <p:cNvSpPr>
            <a:spLocks noGrp="1"/>
          </p:cNvSpPr>
          <p:nvPr>
            <p:ph type="sldNum" sz="quarter" idx="4294967295"/>
          </p:nvPr>
        </p:nvSpPr>
        <p:spPr>
          <a:xfrm>
            <a:off x="9448800" y="6316663"/>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E1514C-5E56-4738-A1FF-4B1CFD2A3E36}" type="slidenum">
              <a:rPr kumimoji="0" lang="en-US" sz="1100" b="0" i="0" u="none" strike="noStrike" kern="1200" cap="none" spc="0" normalizeH="0" baseline="0" noProof="0" smtClean="0">
                <a:ln>
                  <a:noFill/>
                </a:ln>
                <a:solidFill>
                  <a:srgbClr val="0074AF"/>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100" b="0" i="0" u="none" strike="noStrike" kern="1200" cap="none" spc="0" normalizeH="0" baseline="0" noProof="0">
              <a:ln>
                <a:noFill/>
              </a:ln>
              <a:solidFill>
                <a:srgbClr val="0074AF"/>
              </a:solidFill>
              <a:effectLst/>
              <a:uLnTx/>
              <a:uFillTx/>
              <a:latin typeface="Segoe UI"/>
              <a:ea typeface="+mn-ea"/>
              <a:cs typeface="+mn-cs"/>
            </a:endParaRPr>
          </a:p>
        </p:txBody>
      </p:sp>
      <p:sp>
        <p:nvSpPr>
          <p:cNvPr id="5" name="TextBox 4">
            <a:extLst>
              <a:ext uri="{FF2B5EF4-FFF2-40B4-BE49-F238E27FC236}">
                <a16:creationId xmlns:a16="http://schemas.microsoft.com/office/drawing/2014/main" id="{63630602-DD1C-4B97-AE64-640C679E4BA8}"/>
              </a:ext>
            </a:extLst>
          </p:cNvPr>
          <p:cNvSpPr txBox="1"/>
          <p:nvPr/>
        </p:nvSpPr>
        <p:spPr>
          <a:xfrm>
            <a:off x="2170914" y="2167794"/>
            <a:ext cx="8189144" cy="2806987"/>
          </a:xfrm>
          <a:prstGeom prst="rect">
            <a:avLst/>
          </a:prstGeom>
          <a:no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lgn="just">
              <a:lnSpc>
                <a:spcPct val="150000"/>
              </a:lnSpc>
              <a:buFont typeface="Wingdings" panose="05000000000000000000" pitchFamily="2" charset="2"/>
              <a:buChar char="Ø"/>
            </a:pPr>
            <a:r>
              <a:rPr lang="vi-VN" sz="2000" b="1" i="0" dirty="0">
                <a:solidFill>
                  <a:srgbClr val="313131"/>
                </a:solidFill>
                <a:effectLst/>
                <a:latin typeface="Times New Roman" panose="02020603050405020304" pitchFamily="18" charset="0"/>
                <a:cs typeface="Times New Roman" panose="02020603050405020304" pitchFamily="18" charset="0"/>
              </a:rPr>
              <a:t>Ưu điểm:</a:t>
            </a:r>
          </a:p>
          <a:p>
            <a:pPr marL="800100" lvl="1" indent="-342900" algn="just">
              <a:lnSpc>
                <a:spcPct val="150000"/>
              </a:lnSpc>
              <a:buFont typeface="Wingdings" panose="05000000000000000000" pitchFamily="2" charset="2"/>
              <a:buChar char="§"/>
            </a:pPr>
            <a:r>
              <a:rPr lang="vi-VN" sz="2000" i="0" dirty="0">
                <a:solidFill>
                  <a:srgbClr val="313131"/>
                </a:solidFill>
                <a:effectLst/>
                <a:latin typeface="Times New Roman" panose="02020603050405020304" pitchFamily="18" charset="0"/>
                <a:cs typeface="Times New Roman" panose="02020603050405020304" pitchFamily="18" charset="0"/>
              </a:rPr>
              <a:t>Giúp tìm ra các mối quan hệ giữa các danh mục từ nhiều chiều.</a:t>
            </a:r>
          </a:p>
          <a:p>
            <a:pPr marL="800100" lvl="1" indent="-342900" algn="just">
              <a:lnSpc>
                <a:spcPct val="150000"/>
              </a:lnSpc>
              <a:buFont typeface="Wingdings" panose="05000000000000000000" pitchFamily="2" charset="2"/>
              <a:buChar char="§"/>
            </a:pPr>
            <a:r>
              <a:rPr lang="vi-VN" sz="2000" i="0" dirty="0">
                <a:solidFill>
                  <a:srgbClr val="313131"/>
                </a:solidFill>
                <a:effectLst/>
                <a:latin typeface="Times New Roman" panose="02020603050405020304" pitchFamily="18" charset="0"/>
                <a:cs typeface="Times New Roman" panose="02020603050405020304" pitchFamily="18" charset="0"/>
              </a:rPr>
              <a:t>Dễ dàng điều chỉnh để lọc dữ liệu và tạo ra các góc nhìn khác nhau.</a:t>
            </a:r>
          </a:p>
          <a:p>
            <a:pPr marL="342900" indent="-342900" algn="just">
              <a:lnSpc>
                <a:spcPct val="150000"/>
              </a:lnSpc>
              <a:buFont typeface="Wingdings" panose="05000000000000000000" pitchFamily="2" charset="2"/>
              <a:buChar char="Ø"/>
            </a:pPr>
            <a:r>
              <a:rPr lang="vi-VN" sz="2000" b="1" i="0" dirty="0">
                <a:solidFill>
                  <a:srgbClr val="313131"/>
                </a:solidFill>
                <a:effectLst/>
                <a:latin typeface="Times New Roman" panose="02020603050405020304" pitchFamily="18" charset="0"/>
                <a:cs typeface="Times New Roman" panose="02020603050405020304" pitchFamily="18" charset="0"/>
              </a:rPr>
              <a:t>Hạn chế:</a:t>
            </a:r>
          </a:p>
          <a:p>
            <a:pPr marL="800100" lvl="1" indent="-342900" algn="just">
              <a:lnSpc>
                <a:spcPct val="150000"/>
              </a:lnSpc>
              <a:buFont typeface="Wingdings" panose="05000000000000000000" pitchFamily="2" charset="2"/>
              <a:buChar char="§"/>
            </a:pPr>
            <a:r>
              <a:rPr lang="vi-VN" sz="2000" i="0" dirty="0">
                <a:solidFill>
                  <a:srgbClr val="313131"/>
                </a:solidFill>
                <a:effectLst/>
                <a:latin typeface="Times New Roman" panose="02020603050405020304" pitchFamily="18" charset="0"/>
                <a:cs typeface="Times New Roman" panose="02020603050405020304" pitchFamily="18" charset="0"/>
              </a:rPr>
              <a:t>Có thể khó hiểu khi dữ liệu quá phức tạp hoặc có quá nhiều danh mục trong các chiều, vì sẽ tạo ra nhiều đường giao nhau.</a:t>
            </a:r>
            <a:endParaRPr lang="en-US" sz="2000" i="0" dirty="0">
              <a:solidFill>
                <a:srgbClr val="31313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8413293"/>
      </p:ext>
    </p:extLst>
  </p:cSld>
  <p:clrMapOvr>
    <a:masterClrMapping/>
  </p:clrMapOvr>
  <p:transition spd="slow">
    <p:push/>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294719"/>
        </a:solidFill>
        <a:effectLst/>
      </p:bgPr>
    </p:bg>
    <p:spTree>
      <p:nvGrpSpPr>
        <p:cNvPr id="1" name=""/>
        <p:cNvGrpSpPr/>
        <p:nvPr/>
      </p:nvGrpSpPr>
      <p:grpSpPr>
        <a:xfrm>
          <a:off x="0" y="0"/>
          <a:ext cx="0" cy="0"/>
          <a:chOff x="0" y="0"/>
          <a:chExt cx="0" cy="0"/>
        </a:xfrm>
      </p:grpSpPr>
      <p:grpSp>
        <p:nvGrpSpPr>
          <p:cNvPr id="2" name="Group 2"/>
          <p:cNvGrpSpPr/>
          <p:nvPr/>
        </p:nvGrpSpPr>
        <p:grpSpPr>
          <a:xfrm>
            <a:off x="0" y="2279749"/>
            <a:ext cx="12192000" cy="4578251"/>
            <a:chOff x="0" y="-47625"/>
            <a:chExt cx="4816593" cy="1808692"/>
          </a:xfrm>
        </p:grpSpPr>
        <p:sp>
          <p:nvSpPr>
            <p:cNvPr id="3" name="Freeform 3"/>
            <p:cNvSpPr/>
            <p:nvPr/>
          </p:nvSpPr>
          <p:spPr>
            <a:xfrm>
              <a:off x="0" y="0"/>
              <a:ext cx="4816592" cy="1761067"/>
            </a:xfrm>
            <a:custGeom>
              <a:avLst/>
              <a:gdLst/>
              <a:ahLst/>
              <a:cxnLst/>
              <a:rect l="l" t="t" r="r" b="b"/>
              <a:pathLst>
                <a:path w="4816592" h="1761067">
                  <a:moveTo>
                    <a:pt x="0" y="0"/>
                  </a:moveTo>
                  <a:lnTo>
                    <a:pt x="4816592" y="0"/>
                  </a:lnTo>
                  <a:lnTo>
                    <a:pt x="4816592" y="1761067"/>
                  </a:lnTo>
                  <a:lnTo>
                    <a:pt x="0" y="1761067"/>
                  </a:lnTo>
                  <a:close/>
                </a:path>
              </a:pathLst>
            </a:custGeom>
            <a:solidFill>
              <a:srgbClr val="FAF3E0"/>
            </a:solidFill>
          </p:spPr>
          <p:txBody>
            <a:bodyPr/>
            <a:lstStyle/>
            <a:p>
              <a:endParaRPr lang="en-US"/>
            </a:p>
          </p:txBody>
        </p:sp>
        <p:sp>
          <p:nvSpPr>
            <p:cNvPr id="4" name="TextBox 4"/>
            <p:cNvSpPr txBox="1"/>
            <p:nvPr/>
          </p:nvSpPr>
          <p:spPr>
            <a:xfrm>
              <a:off x="0" y="-47625"/>
              <a:ext cx="4816593" cy="1808692"/>
            </a:xfrm>
            <a:prstGeom prst="rect">
              <a:avLst/>
            </a:prstGeom>
          </p:spPr>
          <p:txBody>
            <a:bodyPr lIns="33867" tIns="33867" rIns="33867" bIns="33867" rtlCol="0" anchor="ctr"/>
            <a:lstStyle/>
            <a:p>
              <a:pPr marL="0" marR="0" lvl="0" indent="0" algn="ctr" defTabSz="609630" rtl="0" eaLnBrk="1" fontAlgn="auto" latinLnBrk="0" hangingPunct="1">
                <a:lnSpc>
                  <a:spcPts val="1867"/>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8" name="Group 8"/>
          <p:cNvGrpSpPr/>
          <p:nvPr/>
        </p:nvGrpSpPr>
        <p:grpSpPr>
          <a:xfrm>
            <a:off x="0" y="211885"/>
            <a:ext cx="12192000" cy="5833140"/>
            <a:chOff x="0" y="0"/>
            <a:chExt cx="30705380" cy="11666279"/>
          </a:xfrm>
        </p:grpSpPr>
        <p:sp>
          <p:nvSpPr>
            <p:cNvPr id="9" name="Freeform 9"/>
            <p:cNvSpPr/>
            <p:nvPr/>
          </p:nvSpPr>
          <p:spPr>
            <a:xfrm rot="5400000">
              <a:off x="1983316" y="-1983316"/>
              <a:ext cx="11609209" cy="15575841"/>
            </a:xfrm>
            <a:custGeom>
              <a:avLst/>
              <a:gdLst/>
              <a:ahLst/>
              <a:cxnLst/>
              <a:rect l="l" t="t" r="r" b="b"/>
              <a:pathLst>
                <a:path w="11609209" h="15575841">
                  <a:moveTo>
                    <a:pt x="0" y="0"/>
                  </a:moveTo>
                  <a:lnTo>
                    <a:pt x="11609209" y="0"/>
                  </a:lnTo>
                  <a:lnTo>
                    <a:pt x="11609209" y="15575841"/>
                  </a:lnTo>
                  <a:lnTo>
                    <a:pt x="0" y="15575841"/>
                  </a:lnTo>
                  <a:lnTo>
                    <a:pt x="0" y="0"/>
                  </a:lnTo>
                  <a:close/>
                </a:path>
              </a:pathLst>
            </a:custGeom>
            <a:blipFill>
              <a:blip r:embed="rId3">
                <a:extLst>
                  <a:ext uri="{96DAC541-7B7A-43D3-8B79-37D633B846F1}">
                    <asvg:svgBlip xmlns:asvg="http://schemas.microsoft.com/office/drawing/2016/SVG/main" r:embed="rId4"/>
                  </a:ext>
                </a:extLst>
              </a:blip>
              <a:stretch>
                <a:fillRect t="-5899" r="-491"/>
              </a:stretch>
            </a:blipFill>
          </p:spPr>
          <p:txBody>
            <a:bodyPr/>
            <a:lstStyle/>
            <a:p>
              <a:endParaRPr lang="en-US"/>
            </a:p>
          </p:txBody>
        </p:sp>
        <p:sp>
          <p:nvSpPr>
            <p:cNvPr id="10" name="Freeform 10"/>
            <p:cNvSpPr/>
            <p:nvPr/>
          </p:nvSpPr>
          <p:spPr>
            <a:xfrm rot="5400000">
              <a:off x="17267131" y="-1771970"/>
              <a:ext cx="11666279" cy="15210219"/>
            </a:xfrm>
            <a:custGeom>
              <a:avLst/>
              <a:gdLst/>
              <a:ahLst/>
              <a:cxnLst/>
              <a:rect l="l" t="t" r="r" b="b"/>
              <a:pathLst>
                <a:path w="11666279" h="15210219">
                  <a:moveTo>
                    <a:pt x="0" y="0"/>
                  </a:moveTo>
                  <a:lnTo>
                    <a:pt x="11666279" y="0"/>
                  </a:lnTo>
                  <a:lnTo>
                    <a:pt x="11666279" y="15210219"/>
                  </a:lnTo>
                  <a:lnTo>
                    <a:pt x="0" y="15210219"/>
                  </a:lnTo>
                  <a:lnTo>
                    <a:pt x="0" y="0"/>
                  </a:lnTo>
                  <a:close/>
                </a:path>
              </a:pathLst>
            </a:custGeom>
            <a:blipFill>
              <a:blip r:embed="rId3">
                <a:extLst>
                  <a:ext uri="{96DAC541-7B7A-43D3-8B79-37D633B846F1}">
                    <asvg:svgBlip xmlns:asvg="http://schemas.microsoft.com/office/drawing/2016/SVG/main" r:embed="rId4"/>
                  </a:ext>
                </a:extLst>
              </a:blip>
              <a:stretch>
                <a:fillRect b="-8445"/>
              </a:stretch>
            </a:blipFill>
          </p:spPr>
          <p:txBody>
            <a:bodyPr/>
            <a:lstStyle/>
            <a:p>
              <a:endParaRPr lang="en-US"/>
            </a:p>
          </p:txBody>
        </p:sp>
      </p:grpSp>
      <p:sp>
        <p:nvSpPr>
          <p:cNvPr id="11" name="TextBox 11"/>
          <p:cNvSpPr txBox="1"/>
          <p:nvPr/>
        </p:nvSpPr>
        <p:spPr>
          <a:xfrm>
            <a:off x="836999" y="1694978"/>
            <a:ext cx="5130168" cy="2115964"/>
          </a:xfrm>
          <a:prstGeom prst="rect">
            <a:avLst/>
          </a:prstGeom>
        </p:spPr>
        <p:txBody>
          <a:bodyPr wrap="square" lIns="0" tIns="0" rIns="0" bIns="0" rtlCol="0" anchor="t">
            <a:spAutoFit/>
          </a:bodyPr>
          <a:lstStyle/>
          <a:p>
            <a:pPr marL="0" marR="0" lvl="0" indent="0" algn="l" defTabSz="609630" rtl="0" eaLnBrk="1" fontAlgn="auto" latinLnBrk="0" hangingPunct="1">
              <a:lnSpc>
                <a:spcPts val="5515"/>
              </a:lnSpc>
              <a:spcBef>
                <a:spcPts val="0"/>
              </a:spcBef>
              <a:spcAft>
                <a:spcPts val="0"/>
              </a:spcAft>
              <a:buClrTx/>
              <a:buSzTx/>
              <a:buFontTx/>
              <a:buNone/>
              <a:tabLst/>
              <a:defRPr/>
            </a:pPr>
            <a:r>
              <a:rPr kumimoji="0" lang="en-US" sz="4800" b="0" i="0" u="none" strike="noStrike" kern="1200" cap="none" spc="0" normalizeH="0" baseline="0" noProof="0" dirty="0">
                <a:ln>
                  <a:noFill/>
                </a:ln>
                <a:solidFill>
                  <a:srgbClr val="101010"/>
                </a:solidFill>
                <a:effectLst/>
                <a:uLnTx/>
                <a:uFillTx/>
                <a:latin typeface="Segoe UI Semibold" panose="020B0702040204020203" pitchFamily="34" charset="0"/>
                <a:ea typeface="Marykate"/>
                <a:cs typeface="Segoe UI Semibold" panose="020B0702040204020203" pitchFamily="34" charset="0"/>
                <a:sym typeface="Marykate"/>
              </a:rPr>
              <a:t>THIẾT LẬP M</a:t>
            </a:r>
            <a:r>
              <a:rPr lang="en-US" sz="4800" dirty="0">
                <a:solidFill>
                  <a:srgbClr val="101010"/>
                </a:solidFill>
                <a:latin typeface="Segoe UI Semibold" panose="020B0702040204020203" pitchFamily="34" charset="0"/>
                <a:ea typeface="Marykate"/>
                <a:cs typeface="Segoe UI Semibold" panose="020B0702040204020203" pitchFamily="34" charset="0"/>
                <a:sym typeface="Marykate"/>
              </a:rPr>
              <a:t>ÔI TRƯỜNG R TRONG POWER BI</a:t>
            </a:r>
            <a:endParaRPr kumimoji="0" lang="en-US" sz="4800" b="0" i="0" u="none" strike="noStrike" kern="1200" cap="none" spc="0" normalizeH="0" baseline="0" noProof="0" dirty="0">
              <a:ln>
                <a:noFill/>
              </a:ln>
              <a:solidFill>
                <a:srgbClr val="101010"/>
              </a:solidFill>
              <a:effectLst/>
              <a:uLnTx/>
              <a:uFillTx/>
              <a:latin typeface="Segoe UI Semibold" panose="020B0702040204020203" pitchFamily="34" charset="0"/>
              <a:ea typeface="Marykate"/>
              <a:cs typeface="Segoe UI Semibold" panose="020B0702040204020203" pitchFamily="34" charset="0"/>
              <a:sym typeface="Marykate"/>
            </a:endParaRPr>
          </a:p>
        </p:txBody>
      </p:sp>
      <p:sp>
        <p:nvSpPr>
          <p:cNvPr id="24" name="Freeform 20">
            <a:extLst>
              <a:ext uri="{FF2B5EF4-FFF2-40B4-BE49-F238E27FC236}">
                <a16:creationId xmlns:a16="http://schemas.microsoft.com/office/drawing/2014/main" id="{F9285759-7B35-408C-9F4E-32D13371002B}"/>
              </a:ext>
            </a:extLst>
          </p:cNvPr>
          <p:cNvSpPr/>
          <p:nvPr/>
        </p:nvSpPr>
        <p:spPr>
          <a:xfrm>
            <a:off x="7391662" y="2065496"/>
            <a:ext cx="2290672" cy="2727007"/>
          </a:xfrm>
          <a:custGeom>
            <a:avLst/>
            <a:gdLst/>
            <a:ahLst/>
            <a:cxnLst/>
            <a:rect l="l" t="t" r="r" b="b"/>
            <a:pathLst>
              <a:path w="2697486" h="3127520">
                <a:moveTo>
                  <a:pt x="0" y="0"/>
                </a:moveTo>
                <a:lnTo>
                  <a:pt x="2697485" y="0"/>
                </a:lnTo>
                <a:lnTo>
                  <a:pt x="2697485" y="3127520"/>
                </a:lnTo>
                <a:lnTo>
                  <a:pt x="0" y="312752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25" name="Freeform 21">
            <a:extLst>
              <a:ext uri="{FF2B5EF4-FFF2-40B4-BE49-F238E27FC236}">
                <a16:creationId xmlns:a16="http://schemas.microsoft.com/office/drawing/2014/main" id="{32F70171-E1BC-4A70-9AF9-8B933E838348}"/>
              </a:ext>
            </a:extLst>
          </p:cNvPr>
          <p:cNvSpPr/>
          <p:nvPr/>
        </p:nvSpPr>
        <p:spPr>
          <a:xfrm rot="20460756">
            <a:off x="6455549" y="4348827"/>
            <a:ext cx="1012615" cy="1432724"/>
          </a:xfrm>
          <a:custGeom>
            <a:avLst/>
            <a:gdLst/>
            <a:ahLst/>
            <a:cxnLst/>
            <a:rect l="l" t="t" r="r" b="b"/>
            <a:pathLst>
              <a:path w="1817307" h="2774514">
                <a:moveTo>
                  <a:pt x="0" y="0"/>
                </a:moveTo>
                <a:lnTo>
                  <a:pt x="1817307" y="0"/>
                </a:lnTo>
                <a:lnTo>
                  <a:pt x="1817307" y="2774515"/>
                </a:lnTo>
                <a:lnTo>
                  <a:pt x="0" y="277451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27" name="Freeform 23">
            <a:extLst>
              <a:ext uri="{FF2B5EF4-FFF2-40B4-BE49-F238E27FC236}">
                <a16:creationId xmlns:a16="http://schemas.microsoft.com/office/drawing/2014/main" id="{10A3D037-4EE8-47E6-BEED-2C2CDE9D3FB5}"/>
              </a:ext>
            </a:extLst>
          </p:cNvPr>
          <p:cNvSpPr/>
          <p:nvPr/>
        </p:nvSpPr>
        <p:spPr>
          <a:xfrm rot="-7742462">
            <a:off x="10566401" y="3406978"/>
            <a:ext cx="251455" cy="1270643"/>
          </a:xfrm>
          <a:custGeom>
            <a:avLst/>
            <a:gdLst/>
            <a:ahLst/>
            <a:cxnLst/>
            <a:rect l="l" t="t" r="r" b="b"/>
            <a:pathLst>
              <a:path w="401018" h="1445109">
                <a:moveTo>
                  <a:pt x="0" y="0"/>
                </a:moveTo>
                <a:lnTo>
                  <a:pt x="401018" y="0"/>
                </a:lnTo>
                <a:lnTo>
                  <a:pt x="401018" y="1445109"/>
                </a:lnTo>
                <a:lnTo>
                  <a:pt x="0" y="1445109"/>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6" name="Freeform 22">
            <a:extLst>
              <a:ext uri="{FF2B5EF4-FFF2-40B4-BE49-F238E27FC236}">
                <a16:creationId xmlns:a16="http://schemas.microsoft.com/office/drawing/2014/main" id="{107453D8-47A5-2CD5-60A5-618817369078}"/>
              </a:ext>
            </a:extLst>
          </p:cNvPr>
          <p:cNvSpPr/>
          <p:nvPr/>
        </p:nvSpPr>
        <p:spPr>
          <a:xfrm rot="4415999">
            <a:off x="9922792" y="643472"/>
            <a:ext cx="251455" cy="1270643"/>
          </a:xfrm>
          <a:custGeom>
            <a:avLst/>
            <a:gdLst/>
            <a:ahLst/>
            <a:cxnLst/>
            <a:rect l="l" t="t" r="r" b="b"/>
            <a:pathLst>
              <a:path w="401018" h="1445109">
                <a:moveTo>
                  <a:pt x="0" y="0"/>
                </a:moveTo>
                <a:lnTo>
                  <a:pt x="401018" y="0"/>
                </a:lnTo>
                <a:lnTo>
                  <a:pt x="401018" y="1445109"/>
                </a:lnTo>
                <a:lnTo>
                  <a:pt x="0" y="1445109"/>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250142878"/>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0"/>
            <a:ext cx="12192000" cy="985421"/>
          </a:xfrm>
          <a:solidFill>
            <a:schemeClr val="accent4">
              <a:lumMod val="40000"/>
              <a:lumOff val="60000"/>
            </a:schemeClr>
          </a:solidFill>
        </p:spPr>
        <p:txBody>
          <a:bodyPr/>
          <a:lstStyle/>
          <a:p>
            <a:r>
              <a:rPr lang="en-US" dirty="0">
                <a:solidFill>
                  <a:srgbClr val="C00000"/>
                </a:solidFill>
                <a:latin typeface="Segoe UI Semibold"/>
                <a:cs typeface="Segoe UI Semibold"/>
              </a:rPr>
              <a:t>BIỂU ĐỒ TẬP HỢP SONG </a:t>
            </a:r>
            <a:r>
              <a:rPr lang="en-US" dirty="0" err="1">
                <a:solidFill>
                  <a:srgbClr val="C00000"/>
                </a:solidFill>
                <a:latin typeface="Segoe UI Semibold"/>
                <a:cs typeface="Segoe UI Semibold"/>
              </a:rPr>
              <a:t>SONG</a:t>
            </a:r>
            <a:endParaRPr lang="en-US" dirty="0">
              <a:solidFill>
                <a:srgbClr val="C00000"/>
              </a:solidFill>
            </a:endParaRPr>
          </a:p>
        </p:txBody>
      </p:sp>
      <p:sp>
        <p:nvSpPr>
          <p:cNvPr id="2" name="Slide Number Placeholder 1"/>
          <p:cNvSpPr>
            <a:spLocks noGrp="1"/>
          </p:cNvSpPr>
          <p:nvPr>
            <p:ph type="sldNum" sz="quarter" idx="4294967295"/>
          </p:nvPr>
        </p:nvSpPr>
        <p:spPr>
          <a:xfrm>
            <a:off x="9448800" y="6316663"/>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E1514C-5E56-4738-A1FF-4B1CFD2A3E36}" type="slidenum">
              <a:rPr kumimoji="0" lang="en-US" sz="1100" b="0" i="0" u="none" strike="noStrike" kern="1200" cap="none" spc="0" normalizeH="0" baseline="0" noProof="0" smtClean="0">
                <a:ln>
                  <a:noFill/>
                </a:ln>
                <a:solidFill>
                  <a:srgbClr val="0074AF"/>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100" b="0" i="0" u="none" strike="noStrike" kern="1200" cap="none" spc="0" normalizeH="0" baseline="0" noProof="0">
              <a:ln>
                <a:noFill/>
              </a:ln>
              <a:solidFill>
                <a:srgbClr val="0074AF"/>
              </a:solidFill>
              <a:effectLst/>
              <a:uLnTx/>
              <a:uFillTx/>
              <a:latin typeface="Segoe UI"/>
              <a:ea typeface="+mn-ea"/>
              <a:cs typeface="+mn-cs"/>
            </a:endParaRPr>
          </a:p>
        </p:txBody>
      </p:sp>
      <p:sp>
        <p:nvSpPr>
          <p:cNvPr id="5" name="Flowchart: Process 4">
            <a:extLst>
              <a:ext uri="{FF2B5EF4-FFF2-40B4-BE49-F238E27FC236}">
                <a16:creationId xmlns:a16="http://schemas.microsoft.com/office/drawing/2014/main" id="{9F970F6E-4EE8-4FBB-9F7C-EABA0032D538}"/>
              </a:ext>
            </a:extLst>
          </p:cNvPr>
          <p:cNvSpPr/>
          <p:nvPr/>
        </p:nvSpPr>
        <p:spPr>
          <a:xfrm>
            <a:off x="3104607" y="2214443"/>
            <a:ext cx="2294944" cy="1895644"/>
          </a:xfrm>
          <a:prstGeom prst="flowChartProcess">
            <a:avLst/>
          </a:prstGeom>
          <a:solidFill>
            <a:srgbClr val="D9D9FF"/>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dirty="0" err="1">
                <a:solidFill>
                  <a:srgbClr val="FF0000"/>
                </a:solidFill>
                <a:latin typeface="Times New Roman"/>
                <a:cs typeface="Times New Roman"/>
              </a:rPr>
              <a:t>Tạo</a:t>
            </a:r>
            <a:r>
              <a:rPr lang="en-US" dirty="0">
                <a:solidFill>
                  <a:srgbClr val="FF0000"/>
                </a:solidFill>
                <a:latin typeface="Times New Roman"/>
                <a:cs typeface="Times New Roman"/>
              </a:rPr>
              <a:t> </a:t>
            </a:r>
            <a:r>
              <a:rPr lang="en-US" dirty="0" err="1">
                <a:solidFill>
                  <a:srgbClr val="FF0000"/>
                </a:solidFill>
                <a:latin typeface="Times New Roman"/>
                <a:cs typeface="Times New Roman"/>
              </a:rPr>
              <a:t>biểu</a:t>
            </a:r>
            <a:r>
              <a:rPr lang="en-US" dirty="0">
                <a:solidFill>
                  <a:srgbClr val="FF0000"/>
                </a:solidFill>
                <a:latin typeface="Times New Roman"/>
                <a:cs typeface="Times New Roman"/>
              </a:rPr>
              <a:t> </a:t>
            </a:r>
            <a:r>
              <a:rPr lang="en-US" dirty="0" err="1">
                <a:solidFill>
                  <a:srgbClr val="FF0000"/>
                </a:solidFill>
                <a:latin typeface="Times New Roman"/>
                <a:cs typeface="Times New Roman"/>
              </a:rPr>
              <a:t>đồ</a:t>
            </a:r>
            <a:r>
              <a:rPr lang="en-US" dirty="0">
                <a:solidFill>
                  <a:srgbClr val="FF0000"/>
                </a:solidFill>
                <a:latin typeface="Times New Roman"/>
                <a:cs typeface="Times New Roman"/>
              </a:rPr>
              <a:t> Parallel sets </a:t>
            </a:r>
            <a:r>
              <a:rPr lang="en-US" dirty="0" err="1">
                <a:solidFill>
                  <a:srgbClr val="FF0000"/>
                </a:solidFill>
                <a:latin typeface="Times New Roman"/>
                <a:cs typeface="Times New Roman"/>
              </a:rPr>
              <a:t>để</a:t>
            </a:r>
            <a:r>
              <a:rPr lang="en-US" dirty="0">
                <a:solidFill>
                  <a:srgbClr val="FF0000"/>
                </a:solidFill>
                <a:latin typeface="Times New Roman"/>
                <a:cs typeface="Times New Roman"/>
              </a:rPr>
              <a:t> </a:t>
            </a:r>
            <a:r>
              <a:rPr lang="en-US" dirty="0" err="1">
                <a:solidFill>
                  <a:srgbClr val="FF0000"/>
                </a:solidFill>
                <a:latin typeface="Times New Roman"/>
                <a:cs typeface="Times New Roman"/>
              </a:rPr>
              <a:t>mô</a:t>
            </a:r>
            <a:r>
              <a:rPr lang="en-US" dirty="0">
                <a:solidFill>
                  <a:srgbClr val="FF0000"/>
                </a:solidFill>
                <a:latin typeface="Times New Roman"/>
                <a:cs typeface="Times New Roman"/>
              </a:rPr>
              <a:t> </a:t>
            </a:r>
            <a:r>
              <a:rPr lang="en-US" dirty="0" err="1">
                <a:solidFill>
                  <a:srgbClr val="FF0000"/>
                </a:solidFill>
                <a:latin typeface="Times New Roman"/>
                <a:cs typeface="Times New Roman"/>
              </a:rPr>
              <a:t>tả</a:t>
            </a:r>
            <a:r>
              <a:rPr lang="en-US" dirty="0">
                <a:solidFill>
                  <a:srgbClr val="FF0000"/>
                </a:solidFill>
                <a:latin typeface="Times New Roman"/>
                <a:cs typeface="Times New Roman"/>
              </a:rPr>
              <a:t> </a:t>
            </a:r>
            <a:r>
              <a:rPr lang="en-US" dirty="0" err="1">
                <a:solidFill>
                  <a:srgbClr val="FF0000"/>
                </a:solidFill>
                <a:latin typeface="Times New Roman"/>
                <a:cs typeface="Times New Roman"/>
              </a:rPr>
              <a:t>tỷ</a:t>
            </a:r>
            <a:r>
              <a:rPr lang="en-US" dirty="0">
                <a:solidFill>
                  <a:srgbClr val="FF0000"/>
                </a:solidFill>
                <a:latin typeface="Times New Roman"/>
                <a:cs typeface="Times New Roman"/>
              </a:rPr>
              <a:t> </a:t>
            </a:r>
            <a:r>
              <a:rPr lang="en-US" dirty="0" err="1">
                <a:solidFill>
                  <a:srgbClr val="FF0000"/>
                </a:solidFill>
                <a:latin typeface="Times New Roman"/>
                <a:cs typeface="Times New Roman"/>
              </a:rPr>
              <a:t>lệ</a:t>
            </a:r>
            <a:r>
              <a:rPr lang="en-US" dirty="0">
                <a:solidFill>
                  <a:srgbClr val="FF0000"/>
                </a:solidFill>
                <a:latin typeface="Times New Roman"/>
                <a:cs typeface="Times New Roman"/>
              </a:rPr>
              <a:t> </a:t>
            </a:r>
            <a:r>
              <a:rPr lang="en-US" dirty="0" err="1">
                <a:solidFill>
                  <a:srgbClr val="FF0000"/>
                </a:solidFill>
                <a:latin typeface="Times New Roman"/>
                <a:cs typeface="Times New Roman"/>
              </a:rPr>
              <a:t>người</a:t>
            </a:r>
            <a:r>
              <a:rPr lang="en-US" dirty="0">
                <a:solidFill>
                  <a:srgbClr val="FF0000"/>
                </a:solidFill>
                <a:latin typeface="Times New Roman"/>
                <a:cs typeface="Times New Roman"/>
              </a:rPr>
              <a:t> </a:t>
            </a:r>
            <a:r>
              <a:rPr lang="en-US" dirty="0" err="1">
                <a:solidFill>
                  <a:srgbClr val="FF0000"/>
                </a:solidFill>
                <a:latin typeface="Times New Roman"/>
                <a:cs typeface="Times New Roman"/>
              </a:rPr>
              <a:t>theo</a:t>
            </a:r>
            <a:r>
              <a:rPr lang="en-US" dirty="0">
                <a:solidFill>
                  <a:srgbClr val="FF0000"/>
                </a:solidFill>
                <a:latin typeface="Times New Roman"/>
                <a:cs typeface="Times New Roman"/>
              </a:rPr>
              <a:t> </a:t>
            </a:r>
            <a:r>
              <a:rPr lang="en-US" dirty="0" err="1">
                <a:solidFill>
                  <a:srgbClr val="FF0000"/>
                </a:solidFill>
                <a:latin typeface="Times New Roman"/>
                <a:cs typeface="Times New Roman"/>
              </a:rPr>
              <a:t>các</a:t>
            </a:r>
            <a:r>
              <a:rPr lang="en-US" dirty="0">
                <a:solidFill>
                  <a:srgbClr val="FF0000"/>
                </a:solidFill>
                <a:latin typeface="Times New Roman"/>
                <a:cs typeface="Times New Roman"/>
              </a:rPr>
              <a:t> </a:t>
            </a:r>
            <a:r>
              <a:rPr lang="en-US" dirty="0" err="1">
                <a:solidFill>
                  <a:srgbClr val="FF0000"/>
                </a:solidFill>
                <a:latin typeface="Times New Roman"/>
                <a:cs typeface="Times New Roman"/>
              </a:rPr>
              <a:t>biến</a:t>
            </a:r>
            <a:r>
              <a:rPr lang="en-US" dirty="0">
                <a:solidFill>
                  <a:srgbClr val="FF0000"/>
                </a:solidFill>
                <a:latin typeface="Times New Roman"/>
                <a:cs typeface="Times New Roman"/>
              </a:rPr>
              <a:t> </a:t>
            </a:r>
            <a:r>
              <a:rPr lang="en-US" dirty="0" err="1">
                <a:solidFill>
                  <a:srgbClr val="FF0000"/>
                </a:solidFill>
                <a:latin typeface="Times New Roman"/>
                <a:cs typeface="Times New Roman"/>
              </a:rPr>
              <a:t>định</a:t>
            </a:r>
            <a:r>
              <a:rPr lang="en-US" dirty="0">
                <a:solidFill>
                  <a:srgbClr val="FF0000"/>
                </a:solidFill>
                <a:latin typeface="Times New Roman"/>
                <a:cs typeface="Times New Roman"/>
              </a:rPr>
              <a:t> </a:t>
            </a:r>
            <a:r>
              <a:rPr lang="en-US" dirty="0" err="1">
                <a:solidFill>
                  <a:srgbClr val="FF0000"/>
                </a:solidFill>
                <a:latin typeface="Times New Roman"/>
                <a:cs typeface="Times New Roman"/>
              </a:rPr>
              <a:t>tính</a:t>
            </a:r>
            <a:r>
              <a:rPr lang="en-US" dirty="0">
                <a:solidFill>
                  <a:srgbClr val="FF0000"/>
                </a:solidFill>
                <a:latin typeface="Times New Roman"/>
                <a:cs typeface="Times New Roman"/>
              </a:rPr>
              <a:t>: Gender, Age, </a:t>
            </a:r>
            <a:r>
              <a:rPr lang="en-US" dirty="0" err="1">
                <a:solidFill>
                  <a:srgbClr val="FF0000"/>
                </a:solidFill>
                <a:latin typeface="Times New Roman"/>
                <a:cs typeface="Times New Roman"/>
              </a:rPr>
              <a:t>và</a:t>
            </a:r>
            <a:r>
              <a:rPr lang="en-US" dirty="0">
                <a:solidFill>
                  <a:srgbClr val="FF0000"/>
                </a:solidFill>
                <a:latin typeface="Times New Roman"/>
                <a:cs typeface="Times New Roman"/>
              </a:rPr>
              <a:t> Multiple Degree status.</a:t>
            </a:r>
          </a:p>
        </p:txBody>
      </p:sp>
      <p:sp>
        <p:nvSpPr>
          <p:cNvPr id="6" name="Flowchart: Process 5">
            <a:extLst>
              <a:ext uri="{FF2B5EF4-FFF2-40B4-BE49-F238E27FC236}">
                <a16:creationId xmlns:a16="http://schemas.microsoft.com/office/drawing/2014/main" id="{F4119554-DA7E-4D3E-949B-7A502794CC4A}"/>
              </a:ext>
            </a:extLst>
          </p:cNvPr>
          <p:cNvSpPr/>
          <p:nvPr/>
        </p:nvSpPr>
        <p:spPr>
          <a:xfrm>
            <a:off x="98088" y="1055600"/>
            <a:ext cx="2292741" cy="865445"/>
          </a:xfrm>
          <a:prstGeom prst="flowChartProcess">
            <a:avLst/>
          </a:prstGeom>
          <a:solidFill>
            <a:srgbClr val="D9D9FF"/>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dirty="0" err="1">
                <a:solidFill>
                  <a:srgbClr val="FF0000"/>
                </a:solidFill>
                <a:latin typeface="Times New Roman"/>
                <a:cs typeface="Times New Roman"/>
              </a:rPr>
              <a:t>Tải</a:t>
            </a:r>
            <a:r>
              <a:rPr lang="en-US" dirty="0">
                <a:solidFill>
                  <a:srgbClr val="FF0000"/>
                </a:solidFill>
                <a:latin typeface="Times New Roman"/>
                <a:cs typeface="Times New Roman"/>
              </a:rPr>
              <a:t> </a:t>
            </a:r>
            <a:r>
              <a:rPr lang="en-US" dirty="0" err="1">
                <a:solidFill>
                  <a:srgbClr val="FF0000"/>
                </a:solidFill>
                <a:latin typeface="Times New Roman"/>
                <a:cs typeface="Times New Roman"/>
              </a:rPr>
              <a:t>biểu</a:t>
            </a:r>
            <a:r>
              <a:rPr lang="en-US" dirty="0">
                <a:solidFill>
                  <a:srgbClr val="FF0000"/>
                </a:solidFill>
                <a:latin typeface="Times New Roman"/>
                <a:cs typeface="Times New Roman"/>
              </a:rPr>
              <a:t> </a:t>
            </a:r>
            <a:r>
              <a:rPr lang="en-US" dirty="0" err="1">
                <a:solidFill>
                  <a:srgbClr val="FF0000"/>
                </a:solidFill>
                <a:latin typeface="Times New Roman"/>
                <a:cs typeface="Times New Roman"/>
              </a:rPr>
              <a:t>đồ</a:t>
            </a:r>
            <a:r>
              <a:rPr lang="en-US" dirty="0">
                <a:solidFill>
                  <a:srgbClr val="FF0000"/>
                </a:solidFill>
                <a:latin typeface="Times New Roman"/>
                <a:cs typeface="Times New Roman"/>
              </a:rPr>
              <a:t> “Tassels Parallel Sets Slicer” </a:t>
            </a:r>
            <a:r>
              <a:rPr lang="en-US" dirty="0" err="1">
                <a:solidFill>
                  <a:srgbClr val="FF0000"/>
                </a:solidFill>
                <a:latin typeface="Times New Roman"/>
                <a:cs typeface="Times New Roman"/>
              </a:rPr>
              <a:t>từ</a:t>
            </a:r>
            <a:r>
              <a:rPr lang="en-US" dirty="0">
                <a:solidFill>
                  <a:srgbClr val="FF0000"/>
                </a:solidFill>
                <a:latin typeface="Times New Roman"/>
                <a:cs typeface="Times New Roman"/>
              </a:rPr>
              <a:t> AppSource</a:t>
            </a:r>
          </a:p>
        </p:txBody>
      </p:sp>
      <p:sp>
        <p:nvSpPr>
          <p:cNvPr id="8" name="Arrow: Right 7">
            <a:extLst>
              <a:ext uri="{FF2B5EF4-FFF2-40B4-BE49-F238E27FC236}">
                <a16:creationId xmlns:a16="http://schemas.microsoft.com/office/drawing/2014/main" id="{38C6294F-A246-493E-9B42-C3219F93183B}"/>
              </a:ext>
            </a:extLst>
          </p:cNvPr>
          <p:cNvSpPr/>
          <p:nvPr/>
        </p:nvSpPr>
        <p:spPr>
          <a:xfrm>
            <a:off x="2601431" y="1260380"/>
            <a:ext cx="319904" cy="53288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3" name="Flowchart: Process 12">
            <a:extLst>
              <a:ext uri="{FF2B5EF4-FFF2-40B4-BE49-F238E27FC236}">
                <a16:creationId xmlns:a16="http://schemas.microsoft.com/office/drawing/2014/main" id="{6E9F9C6A-A5D4-4719-829A-034F2306D169}"/>
              </a:ext>
            </a:extLst>
          </p:cNvPr>
          <p:cNvSpPr/>
          <p:nvPr/>
        </p:nvSpPr>
        <p:spPr>
          <a:xfrm>
            <a:off x="3104607" y="4350467"/>
            <a:ext cx="2759089" cy="2337847"/>
          </a:xfrm>
          <a:prstGeom prst="flowChartProcess">
            <a:avLst/>
          </a:prstGeom>
          <a:solidFill>
            <a:srgbClr val="D9D9FF"/>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dirty="0" err="1">
                <a:solidFill>
                  <a:srgbClr val="FF0000"/>
                </a:solidFill>
                <a:latin typeface="Times New Roman"/>
                <a:cs typeface="Times New Roman"/>
              </a:rPr>
              <a:t>Kéo</a:t>
            </a:r>
            <a:r>
              <a:rPr lang="en-US" dirty="0">
                <a:solidFill>
                  <a:srgbClr val="FF0000"/>
                </a:solidFill>
                <a:latin typeface="Times New Roman"/>
                <a:cs typeface="Times New Roman"/>
              </a:rPr>
              <a:t> </a:t>
            </a:r>
            <a:r>
              <a:rPr lang="en-US" dirty="0" err="1">
                <a:solidFill>
                  <a:srgbClr val="FF0000"/>
                </a:solidFill>
                <a:latin typeface="Times New Roman"/>
                <a:cs typeface="Times New Roman"/>
              </a:rPr>
              <a:t>trường</a:t>
            </a:r>
            <a:r>
              <a:rPr lang="en-US" dirty="0">
                <a:solidFill>
                  <a:srgbClr val="FF0000"/>
                </a:solidFill>
                <a:latin typeface="Times New Roman"/>
                <a:cs typeface="Times New Roman"/>
              </a:rPr>
              <a:t> </a:t>
            </a:r>
            <a:r>
              <a:rPr lang="en-US" dirty="0" err="1">
                <a:solidFill>
                  <a:srgbClr val="FF0000"/>
                </a:solidFill>
                <a:latin typeface="Times New Roman"/>
                <a:cs typeface="Times New Roman"/>
              </a:rPr>
              <a:t>PersonalID</a:t>
            </a:r>
            <a:r>
              <a:rPr lang="en-US" dirty="0">
                <a:solidFill>
                  <a:srgbClr val="FF0000"/>
                </a:solidFill>
                <a:latin typeface="Times New Roman"/>
                <a:cs typeface="Times New Roman"/>
              </a:rPr>
              <a:t> </a:t>
            </a:r>
            <a:r>
              <a:rPr lang="en-US" dirty="0" err="1">
                <a:solidFill>
                  <a:srgbClr val="FF0000"/>
                </a:solidFill>
                <a:latin typeface="Times New Roman"/>
                <a:cs typeface="Times New Roman"/>
              </a:rPr>
              <a:t>vào</a:t>
            </a:r>
            <a:r>
              <a:rPr lang="en-US" dirty="0">
                <a:solidFill>
                  <a:srgbClr val="FF0000"/>
                </a:solidFill>
                <a:latin typeface="Times New Roman"/>
                <a:cs typeface="Times New Roman"/>
              </a:rPr>
              <a:t> Value</a:t>
            </a:r>
          </a:p>
          <a:p>
            <a:r>
              <a:rPr lang="en-US" dirty="0" err="1">
                <a:solidFill>
                  <a:srgbClr val="FF0000"/>
                </a:solidFill>
                <a:latin typeface="Times New Roman"/>
                <a:cs typeface="Times New Roman"/>
              </a:rPr>
              <a:t>Kéo</a:t>
            </a:r>
            <a:r>
              <a:rPr lang="en-US" dirty="0">
                <a:solidFill>
                  <a:srgbClr val="FF0000"/>
                </a:solidFill>
                <a:latin typeface="Times New Roman"/>
                <a:cs typeface="Times New Roman"/>
              </a:rPr>
              <a:t> </a:t>
            </a:r>
            <a:r>
              <a:rPr lang="en-US" dirty="0" err="1">
                <a:solidFill>
                  <a:srgbClr val="FF0000"/>
                </a:solidFill>
                <a:latin typeface="Times New Roman"/>
                <a:cs typeface="Times New Roman"/>
              </a:rPr>
              <a:t>các</a:t>
            </a:r>
            <a:r>
              <a:rPr lang="en-US" dirty="0">
                <a:solidFill>
                  <a:srgbClr val="FF0000"/>
                </a:solidFill>
                <a:latin typeface="Times New Roman"/>
                <a:cs typeface="Times New Roman"/>
              </a:rPr>
              <a:t> </a:t>
            </a:r>
            <a:r>
              <a:rPr lang="en-US" dirty="0" err="1">
                <a:solidFill>
                  <a:srgbClr val="FF0000"/>
                </a:solidFill>
                <a:latin typeface="Times New Roman"/>
                <a:cs typeface="Times New Roman"/>
              </a:rPr>
              <a:t>trường</a:t>
            </a:r>
            <a:r>
              <a:rPr lang="en-US" dirty="0">
                <a:solidFill>
                  <a:srgbClr val="FF0000"/>
                </a:solidFill>
                <a:latin typeface="Times New Roman"/>
                <a:cs typeface="Times New Roman"/>
              </a:rPr>
              <a:t> </a:t>
            </a:r>
            <a:r>
              <a:rPr lang="en-US" dirty="0" err="1">
                <a:solidFill>
                  <a:srgbClr val="FF0000"/>
                </a:solidFill>
                <a:latin typeface="Times New Roman"/>
                <a:cs typeface="Times New Roman"/>
              </a:rPr>
              <a:t>theo</a:t>
            </a:r>
            <a:r>
              <a:rPr lang="en-US" dirty="0">
                <a:solidFill>
                  <a:srgbClr val="FF0000"/>
                </a:solidFill>
                <a:latin typeface="Times New Roman"/>
                <a:cs typeface="Times New Roman"/>
              </a:rPr>
              <a:t> </a:t>
            </a:r>
            <a:r>
              <a:rPr lang="en-US" dirty="0" err="1">
                <a:solidFill>
                  <a:srgbClr val="FF0000"/>
                </a:solidFill>
                <a:latin typeface="Times New Roman"/>
                <a:cs typeface="Times New Roman"/>
              </a:rPr>
              <a:t>thứ</a:t>
            </a:r>
            <a:r>
              <a:rPr lang="en-US" dirty="0">
                <a:solidFill>
                  <a:srgbClr val="FF0000"/>
                </a:solidFill>
                <a:latin typeface="Times New Roman"/>
                <a:cs typeface="Times New Roman"/>
              </a:rPr>
              <a:t> </a:t>
            </a:r>
            <a:r>
              <a:rPr lang="en-US" dirty="0" err="1">
                <a:solidFill>
                  <a:srgbClr val="FF0000"/>
                </a:solidFill>
                <a:latin typeface="Times New Roman"/>
                <a:cs typeface="Times New Roman"/>
              </a:rPr>
              <a:t>tự</a:t>
            </a:r>
            <a:r>
              <a:rPr lang="en-US" dirty="0">
                <a:solidFill>
                  <a:srgbClr val="FF0000"/>
                </a:solidFill>
                <a:latin typeface="Times New Roman"/>
                <a:cs typeface="Times New Roman"/>
              </a:rPr>
              <a:t> </a:t>
            </a:r>
            <a:r>
              <a:rPr lang="en-US" dirty="0" err="1">
                <a:solidFill>
                  <a:srgbClr val="FF0000"/>
                </a:solidFill>
                <a:latin typeface="Times New Roman"/>
                <a:cs typeface="Times New Roman"/>
              </a:rPr>
              <a:t>vào</a:t>
            </a:r>
            <a:r>
              <a:rPr lang="en-US" dirty="0">
                <a:solidFill>
                  <a:srgbClr val="FF0000"/>
                </a:solidFill>
                <a:latin typeface="Times New Roman"/>
                <a:cs typeface="Times New Roman"/>
              </a:rPr>
              <a:t> Columns:</a:t>
            </a:r>
          </a:p>
          <a:p>
            <a:r>
              <a:rPr lang="en-US" dirty="0">
                <a:solidFill>
                  <a:srgbClr val="FF0000"/>
                </a:solidFill>
                <a:latin typeface="Times New Roman"/>
                <a:cs typeface="Times New Roman"/>
              </a:rPr>
              <a:t>- Gender</a:t>
            </a:r>
          </a:p>
          <a:p>
            <a:r>
              <a:rPr lang="en-US" dirty="0">
                <a:solidFill>
                  <a:srgbClr val="FF0000"/>
                </a:solidFill>
                <a:latin typeface="Times New Roman"/>
                <a:cs typeface="Times New Roman"/>
              </a:rPr>
              <a:t>- Multiple Bachelor’s Degrees</a:t>
            </a:r>
          </a:p>
          <a:p>
            <a:r>
              <a:rPr lang="en-US" dirty="0">
                <a:solidFill>
                  <a:srgbClr val="FF0000"/>
                </a:solidFill>
                <a:latin typeface="Times New Roman"/>
                <a:cs typeface="Times New Roman"/>
              </a:rPr>
              <a:t>- Age</a:t>
            </a:r>
          </a:p>
        </p:txBody>
      </p:sp>
      <p:sp>
        <p:nvSpPr>
          <p:cNvPr id="26" name="Flowchart: Process 25">
            <a:extLst>
              <a:ext uri="{FF2B5EF4-FFF2-40B4-BE49-F238E27FC236}">
                <a16:creationId xmlns:a16="http://schemas.microsoft.com/office/drawing/2014/main" id="{77138E63-B6A9-4618-BE9D-6B707742E84E}"/>
              </a:ext>
            </a:extLst>
          </p:cNvPr>
          <p:cNvSpPr/>
          <p:nvPr/>
        </p:nvSpPr>
        <p:spPr>
          <a:xfrm>
            <a:off x="3106810" y="1090680"/>
            <a:ext cx="2292741" cy="865445"/>
          </a:xfrm>
          <a:prstGeom prst="flowChartProcess">
            <a:avLst/>
          </a:prstGeom>
          <a:solidFill>
            <a:srgbClr val="D9D9FF"/>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dirty="0">
                <a:solidFill>
                  <a:srgbClr val="FF0000"/>
                </a:solidFill>
                <a:latin typeface="Times New Roman"/>
                <a:cs typeface="Times New Roman"/>
              </a:rPr>
              <a:t>Import file </a:t>
            </a:r>
            <a:r>
              <a:rPr lang="en-US" dirty="0" err="1">
                <a:solidFill>
                  <a:srgbClr val="FF0000"/>
                </a:solidFill>
                <a:latin typeface="Times New Roman"/>
                <a:cs typeface="Times New Roman"/>
              </a:rPr>
              <a:t>dữ</a:t>
            </a:r>
            <a:r>
              <a:rPr lang="en-US" dirty="0">
                <a:solidFill>
                  <a:srgbClr val="FF0000"/>
                </a:solidFill>
                <a:latin typeface="Times New Roman"/>
                <a:cs typeface="Times New Roman"/>
              </a:rPr>
              <a:t> </a:t>
            </a:r>
            <a:r>
              <a:rPr lang="en-US" dirty="0" err="1">
                <a:solidFill>
                  <a:srgbClr val="FF0000"/>
                </a:solidFill>
                <a:latin typeface="Times New Roman"/>
                <a:cs typeface="Times New Roman"/>
              </a:rPr>
              <a:t>liệu</a:t>
            </a:r>
            <a:r>
              <a:rPr lang="en-US" dirty="0">
                <a:solidFill>
                  <a:srgbClr val="FF0000"/>
                </a:solidFill>
                <a:latin typeface="Times New Roman"/>
                <a:cs typeface="Times New Roman"/>
              </a:rPr>
              <a:t> University.xlsx</a:t>
            </a:r>
          </a:p>
        </p:txBody>
      </p:sp>
      <p:pic>
        <p:nvPicPr>
          <p:cNvPr id="9" name="Picture 8">
            <a:extLst>
              <a:ext uri="{FF2B5EF4-FFF2-40B4-BE49-F238E27FC236}">
                <a16:creationId xmlns:a16="http://schemas.microsoft.com/office/drawing/2014/main" id="{81D7499F-0EBA-42C2-8A82-B375821701B5}"/>
              </a:ext>
            </a:extLst>
          </p:cNvPr>
          <p:cNvPicPr>
            <a:picLocks noChangeAspect="1"/>
          </p:cNvPicPr>
          <p:nvPr/>
        </p:nvPicPr>
        <p:blipFill>
          <a:blip r:embed="rId2"/>
          <a:stretch>
            <a:fillRect/>
          </a:stretch>
        </p:blipFill>
        <p:spPr>
          <a:xfrm>
            <a:off x="126580" y="2214443"/>
            <a:ext cx="2235756" cy="2084180"/>
          </a:xfrm>
          <a:prstGeom prst="rect">
            <a:avLst/>
          </a:prstGeom>
        </p:spPr>
      </p:pic>
      <p:pic>
        <p:nvPicPr>
          <p:cNvPr id="15" name="Picture 14">
            <a:extLst>
              <a:ext uri="{FF2B5EF4-FFF2-40B4-BE49-F238E27FC236}">
                <a16:creationId xmlns:a16="http://schemas.microsoft.com/office/drawing/2014/main" id="{91C3F52F-FA6C-46F9-85B3-033BB7234A54}"/>
              </a:ext>
            </a:extLst>
          </p:cNvPr>
          <p:cNvPicPr>
            <a:picLocks noChangeAspect="1"/>
          </p:cNvPicPr>
          <p:nvPr/>
        </p:nvPicPr>
        <p:blipFill>
          <a:blip r:embed="rId3"/>
          <a:stretch>
            <a:fillRect/>
          </a:stretch>
        </p:blipFill>
        <p:spPr>
          <a:xfrm>
            <a:off x="6804123" y="998466"/>
            <a:ext cx="4301585" cy="4360673"/>
          </a:xfrm>
          <a:prstGeom prst="rect">
            <a:avLst/>
          </a:prstGeom>
        </p:spPr>
      </p:pic>
      <p:sp>
        <p:nvSpPr>
          <p:cNvPr id="4" name="Flowchart: Process 10">
            <a:extLst>
              <a:ext uri="{FF2B5EF4-FFF2-40B4-BE49-F238E27FC236}">
                <a16:creationId xmlns:a16="http://schemas.microsoft.com/office/drawing/2014/main" id="{60B49A50-2584-06C8-89EC-94A4E6A85EE5}"/>
              </a:ext>
            </a:extLst>
          </p:cNvPr>
          <p:cNvSpPr/>
          <p:nvPr/>
        </p:nvSpPr>
        <p:spPr>
          <a:xfrm>
            <a:off x="6229308" y="5353338"/>
            <a:ext cx="5585512" cy="1352982"/>
          </a:xfrm>
          <a:prstGeom prst="flowChartProcess">
            <a:avLst/>
          </a:prstGeom>
          <a:solidFill>
            <a:srgbClr val="D9D9FF"/>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285750" indent="-285750" algn="just">
              <a:buFont typeface="Arial"/>
              <a:buChar char="•"/>
            </a:pPr>
            <a:endParaRPr lang="en-US" sz="1400" dirty="0">
              <a:solidFill>
                <a:srgbClr val="222222"/>
              </a:solidFill>
              <a:ea typeface="+mn-lt"/>
              <a:cs typeface="+mn-lt"/>
            </a:endParaRPr>
          </a:p>
          <a:p>
            <a:pPr marL="285750" indent="-285750" algn="just">
              <a:buFont typeface="Arial"/>
              <a:buChar char="•"/>
            </a:pPr>
            <a:endParaRPr lang="en-US" sz="1400" dirty="0">
              <a:solidFill>
                <a:srgbClr val="222222"/>
              </a:solidFill>
              <a:ea typeface="+mn-lt"/>
              <a:cs typeface="+mn-lt"/>
            </a:endParaRPr>
          </a:p>
          <a:p>
            <a:pPr algn="just">
              <a:buFont typeface="Arial"/>
              <a:buChar char="•"/>
            </a:pPr>
            <a:endParaRPr lang="en-US" sz="1400" b="1" dirty="0">
              <a:solidFill>
                <a:srgbClr val="222222"/>
              </a:solidFill>
              <a:ea typeface="+mn-lt"/>
              <a:cs typeface="+mn-lt"/>
            </a:endParaRPr>
          </a:p>
          <a:p>
            <a:pPr algn="just">
              <a:buFont typeface="Arial"/>
              <a:buChar char="•"/>
            </a:pPr>
            <a:r>
              <a:rPr lang="en-US" sz="1400" b="1" dirty="0">
                <a:solidFill>
                  <a:srgbClr val="222222"/>
                </a:solidFill>
                <a:ea typeface="+mn-lt"/>
                <a:cs typeface="+mn-lt"/>
              </a:rPr>
              <a:t> </a:t>
            </a:r>
            <a:r>
              <a:rPr lang="en-US" sz="1400" b="1" dirty="0" err="1">
                <a:solidFill>
                  <a:srgbClr val="222222"/>
                </a:solidFill>
                <a:ea typeface="+mn-lt"/>
                <a:cs typeface="+mn-lt"/>
              </a:rPr>
              <a:t>Giới</a:t>
            </a:r>
            <a:r>
              <a:rPr lang="en-US" sz="1400" b="1" dirty="0">
                <a:solidFill>
                  <a:srgbClr val="222222"/>
                </a:solidFill>
                <a:ea typeface="+mn-lt"/>
                <a:cs typeface="+mn-lt"/>
              </a:rPr>
              <a:t> </a:t>
            </a:r>
            <a:r>
              <a:rPr lang="en-US" sz="1400" b="1" dirty="0" err="1">
                <a:solidFill>
                  <a:srgbClr val="222222"/>
                </a:solidFill>
                <a:ea typeface="+mn-lt"/>
                <a:cs typeface="+mn-lt"/>
              </a:rPr>
              <a:t>tính</a:t>
            </a:r>
            <a:r>
              <a:rPr lang="en-US" sz="1400" dirty="0">
                <a:solidFill>
                  <a:srgbClr val="222222"/>
                </a:solidFill>
                <a:ea typeface="+mn-lt"/>
                <a:cs typeface="+mn-lt"/>
              </a:rPr>
              <a:t>: Nam </a:t>
            </a:r>
            <a:r>
              <a:rPr lang="en-US" sz="1400" dirty="0" err="1">
                <a:solidFill>
                  <a:srgbClr val="222222"/>
                </a:solidFill>
                <a:ea typeface="+mn-lt"/>
                <a:cs typeface="+mn-lt"/>
              </a:rPr>
              <a:t>nhiều</a:t>
            </a:r>
            <a:r>
              <a:rPr lang="en-US" sz="1400" dirty="0">
                <a:solidFill>
                  <a:srgbClr val="222222"/>
                </a:solidFill>
                <a:ea typeface="+mn-lt"/>
                <a:cs typeface="+mn-lt"/>
              </a:rPr>
              <a:t> </a:t>
            </a:r>
            <a:r>
              <a:rPr lang="en-US" sz="1400" dirty="0" err="1">
                <a:solidFill>
                  <a:srgbClr val="222222"/>
                </a:solidFill>
                <a:ea typeface="+mn-lt"/>
                <a:cs typeface="+mn-lt"/>
              </a:rPr>
              <a:t>hơn</a:t>
            </a:r>
            <a:r>
              <a:rPr lang="en-US" sz="1400" dirty="0">
                <a:solidFill>
                  <a:srgbClr val="222222"/>
                </a:solidFill>
                <a:ea typeface="+mn-lt"/>
                <a:cs typeface="+mn-lt"/>
              </a:rPr>
              <a:t> </a:t>
            </a:r>
            <a:r>
              <a:rPr lang="en-US" sz="1400" dirty="0" err="1">
                <a:solidFill>
                  <a:srgbClr val="222222"/>
                </a:solidFill>
                <a:ea typeface="+mn-lt"/>
                <a:cs typeface="+mn-lt"/>
              </a:rPr>
              <a:t>Nữ</a:t>
            </a:r>
            <a:r>
              <a:rPr lang="en-US" sz="1400" dirty="0">
                <a:solidFill>
                  <a:srgbClr val="222222"/>
                </a:solidFill>
                <a:ea typeface="+mn-lt"/>
                <a:cs typeface="+mn-lt"/>
              </a:rPr>
              <a:t> </a:t>
            </a:r>
            <a:r>
              <a:rPr lang="en-US" sz="1400" dirty="0" err="1">
                <a:solidFill>
                  <a:srgbClr val="222222"/>
                </a:solidFill>
                <a:ea typeface="+mn-lt"/>
                <a:cs typeface="+mn-lt"/>
              </a:rPr>
              <a:t>trong</a:t>
            </a:r>
            <a:r>
              <a:rPr lang="en-US" sz="1400" dirty="0">
                <a:solidFill>
                  <a:srgbClr val="222222"/>
                </a:solidFill>
                <a:ea typeface="+mn-lt"/>
                <a:cs typeface="+mn-lt"/>
              </a:rPr>
              <a:t> </a:t>
            </a:r>
            <a:r>
              <a:rPr lang="en-US" sz="1400" dirty="0" err="1">
                <a:solidFill>
                  <a:srgbClr val="222222"/>
                </a:solidFill>
                <a:ea typeface="+mn-lt"/>
                <a:cs typeface="+mn-lt"/>
              </a:rPr>
              <a:t>mẫu</a:t>
            </a:r>
            <a:r>
              <a:rPr lang="en-US" sz="1400" dirty="0">
                <a:solidFill>
                  <a:srgbClr val="222222"/>
                </a:solidFill>
                <a:ea typeface="+mn-lt"/>
                <a:cs typeface="+mn-lt"/>
              </a:rPr>
              <a:t>.</a:t>
            </a:r>
            <a:endParaRPr lang="vi-VN">
              <a:ea typeface="+mn-lt"/>
              <a:cs typeface="+mn-lt"/>
            </a:endParaRPr>
          </a:p>
          <a:p>
            <a:pPr algn="just">
              <a:buFont typeface="Arial"/>
              <a:buChar char="•"/>
            </a:pPr>
            <a:r>
              <a:rPr lang="en-US" sz="1400" b="1" dirty="0">
                <a:solidFill>
                  <a:srgbClr val="222222"/>
                </a:solidFill>
                <a:ea typeface="+mn-lt"/>
                <a:cs typeface="+mn-lt"/>
              </a:rPr>
              <a:t> </a:t>
            </a:r>
            <a:r>
              <a:rPr lang="en-US" sz="1400" b="1" err="1">
                <a:solidFill>
                  <a:srgbClr val="222222"/>
                </a:solidFill>
                <a:ea typeface="+mn-lt"/>
                <a:cs typeface="+mn-lt"/>
              </a:rPr>
              <a:t>Bằng</a:t>
            </a:r>
            <a:r>
              <a:rPr lang="en-US" sz="1400" b="1" dirty="0">
                <a:solidFill>
                  <a:srgbClr val="222222"/>
                </a:solidFill>
                <a:ea typeface="+mn-lt"/>
                <a:cs typeface="+mn-lt"/>
              </a:rPr>
              <a:t> </a:t>
            </a:r>
            <a:r>
              <a:rPr lang="en-US" sz="1400" b="1" err="1">
                <a:solidFill>
                  <a:srgbClr val="222222"/>
                </a:solidFill>
                <a:ea typeface="+mn-lt"/>
                <a:cs typeface="+mn-lt"/>
              </a:rPr>
              <a:t>cử</a:t>
            </a:r>
            <a:r>
              <a:rPr lang="en-US" sz="1400" b="1" dirty="0">
                <a:solidFill>
                  <a:srgbClr val="222222"/>
                </a:solidFill>
                <a:ea typeface="+mn-lt"/>
                <a:cs typeface="+mn-lt"/>
              </a:rPr>
              <a:t> </a:t>
            </a:r>
            <a:r>
              <a:rPr lang="en-US" sz="1400" b="1" err="1">
                <a:solidFill>
                  <a:srgbClr val="222222"/>
                </a:solidFill>
                <a:ea typeface="+mn-lt"/>
                <a:cs typeface="+mn-lt"/>
              </a:rPr>
              <a:t>nhân</a:t>
            </a:r>
            <a:r>
              <a:rPr lang="en-US" sz="1400" dirty="0">
                <a:solidFill>
                  <a:srgbClr val="222222"/>
                </a:solidFill>
                <a:ea typeface="+mn-lt"/>
                <a:cs typeface="+mn-lt"/>
              </a:rPr>
              <a:t>: Nam </a:t>
            </a:r>
            <a:r>
              <a:rPr lang="en-US" sz="1400" err="1">
                <a:solidFill>
                  <a:srgbClr val="222222"/>
                </a:solidFill>
                <a:ea typeface="+mn-lt"/>
                <a:cs typeface="+mn-lt"/>
              </a:rPr>
              <a:t>có</a:t>
            </a:r>
            <a:r>
              <a:rPr lang="en-US" sz="1400" dirty="0">
                <a:solidFill>
                  <a:srgbClr val="222222"/>
                </a:solidFill>
                <a:ea typeface="+mn-lt"/>
                <a:cs typeface="+mn-lt"/>
              </a:rPr>
              <a:t> </a:t>
            </a:r>
            <a:r>
              <a:rPr lang="en-US" sz="1400" err="1">
                <a:solidFill>
                  <a:srgbClr val="222222"/>
                </a:solidFill>
                <a:ea typeface="+mn-lt"/>
                <a:cs typeface="+mn-lt"/>
              </a:rPr>
              <a:t>tỷ</a:t>
            </a:r>
            <a:r>
              <a:rPr lang="en-US" sz="1400" dirty="0">
                <a:solidFill>
                  <a:srgbClr val="222222"/>
                </a:solidFill>
                <a:ea typeface="+mn-lt"/>
                <a:cs typeface="+mn-lt"/>
              </a:rPr>
              <a:t> </a:t>
            </a:r>
            <a:r>
              <a:rPr lang="en-US" sz="1400" err="1">
                <a:solidFill>
                  <a:srgbClr val="222222"/>
                </a:solidFill>
                <a:ea typeface="+mn-lt"/>
                <a:cs typeface="+mn-lt"/>
              </a:rPr>
              <a:t>lệ</a:t>
            </a:r>
            <a:r>
              <a:rPr lang="en-US" sz="1400" dirty="0">
                <a:solidFill>
                  <a:srgbClr val="222222"/>
                </a:solidFill>
                <a:ea typeface="+mn-lt"/>
                <a:cs typeface="+mn-lt"/>
              </a:rPr>
              <a:t> </a:t>
            </a:r>
            <a:r>
              <a:rPr lang="en-US" sz="1400" err="1">
                <a:solidFill>
                  <a:srgbClr val="222222"/>
                </a:solidFill>
                <a:ea typeface="+mn-lt"/>
                <a:cs typeface="+mn-lt"/>
              </a:rPr>
              <a:t>có</a:t>
            </a:r>
            <a:r>
              <a:rPr lang="en-US" sz="1400" dirty="0">
                <a:solidFill>
                  <a:srgbClr val="222222"/>
                </a:solidFill>
                <a:ea typeface="+mn-lt"/>
                <a:cs typeface="+mn-lt"/>
              </a:rPr>
              <a:t> </a:t>
            </a:r>
            <a:r>
              <a:rPr lang="en-US" sz="1400" err="1">
                <a:solidFill>
                  <a:srgbClr val="222222"/>
                </a:solidFill>
                <a:ea typeface="+mn-lt"/>
                <a:cs typeface="+mn-lt"/>
              </a:rPr>
              <a:t>bằng</a:t>
            </a:r>
            <a:r>
              <a:rPr lang="en-US" sz="1400" dirty="0">
                <a:solidFill>
                  <a:srgbClr val="222222"/>
                </a:solidFill>
                <a:ea typeface="+mn-lt"/>
                <a:cs typeface="+mn-lt"/>
              </a:rPr>
              <a:t> </a:t>
            </a:r>
            <a:r>
              <a:rPr lang="en-US" sz="1400" err="1">
                <a:solidFill>
                  <a:srgbClr val="222222"/>
                </a:solidFill>
                <a:ea typeface="+mn-lt"/>
                <a:cs typeface="+mn-lt"/>
              </a:rPr>
              <a:t>cử</a:t>
            </a:r>
            <a:r>
              <a:rPr lang="en-US" sz="1400" dirty="0">
                <a:solidFill>
                  <a:srgbClr val="222222"/>
                </a:solidFill>
                <a:ea typeface="+mn-lt"/>
                <a:cs typeface="+mn-lt"/>
              </a:rPr>
              <a:t> </a:t>
            </a:r>
            <a:r>
              <a:rPr lang="en-US" sz="1400" err="1">
                <a:solidFill>
                  <a:srgbClr val="222222"/>
                </a:solidFill>
                <a:ea typeface="+mn-lt"/>
                <a:cs typeface="+mn-lt"/>
              </a:rPr>
              <a:t>nhân</a:t>
            </a:r>
            <a:r>
              <a:rPr lang="en-US" sz="1400" dirty="0">
                <a:solidFill>
                  <a:srgbClr val="222222"/>
                </a:solidFill>
                <a:ea typeface="+mn-lt"/>
                <a:cs typeface="+mn-lt"/>
              </a:rPr>
              <a:t> </a:t>
            </a:r>
            <a:r>
              <a:rPr lang="en-US" sz="1400" err="1">
                <a:solidFill>
                  <a:srgbClr val="222222"/>
                </a:solidFill>
                <a:ea typeface="+mn-lt"/>
                <a:cs typeface="+mn-lt"/>
              </a:rPr>
              <a:t>cao</a:t>
            </a:r>
            <a:r>
              <a:rPr lang="en-US" sz="1400" dirty="0">
                <a:solidFill>
                  <a:srgbClr val="222222"/>
                </a:solidFill>
                <a:ea typeface="+mn-lt"/>
                <a:cs typeface="+mn-lt"/>
              </a:rPr>
              <a:t> </a:t>
            </a:r>
            <a:r>
              <a:rPr lang="en-US" sz="1400" err="1">
                <a:solidFill>
                  <a:srgbClr val="222222"/>
                </a:solidFill>
                <a:ea typeface="+mn-lt"/>
                <a:cs typeface="+mn-lt"/>
              </a:rPr>
              <a:t>hơn</a:t>
            </a:r>
            <a:r>
              <a:rPr lang="en-US" sz="1400" dirty="0">
                <a:solidFill>
                  <a:srgbClr val="222222"/>
                </a:solidFill>
                <a:ea typeface="+mn-lt"/>
                <a:cs typeface="+mn-lt"/>
              </a:rPr>
              <a:t> </a:t>
            </a:r>
            <a:r>
              <a:rPr lang="en-US" sz="1400" err="1">
                <a:solidFill>
                  <a:srgbClr val="222222"/>
                </a:solidFill>
                <a:ea typeface="+mn-lt"/>
                <a:cs typeface="+mn-lt"/>
              </a:rPr>
              <a:t>Nữ</a:t>
            </a:r>
            <a:r>
              <a:rPr lang="en-US" sz="1400" dirty="0">
                <a:solidFill>
                  <a:srgbClr val="222222"/>
                </a:solidFill>
                <a:ea typeface="+mn-lt"/>
                <a:cs typeface="+mn-lt"/>
              </a:rPr>
              <a:t>. </a:t>
            </a:r>
            <a:r>
              <a:rPr lang="en-US" sz="1400" err="1">
                <a:solidFill>
                  <a:srgbClr val="222222"/>
                </a:solidFill>
                <a:ea typeface="+mn-lt"/>
                <a:cs typeface="+mn-lt"/>
              </a:rPr>
              <a:t>Phần</a:t>
            </a:r>
            <a:r>
              <a:rPr lang="en-US" sz="1400" dirty="0">
                <a:solidFill>
                  <a:srgbClr val="222222"/>
                </a:solidFill>
                <a:ea typeface="+mn-lt"/>
                <a:cs typeface="+mn-lt"/>
              </a:rPr>
              <a:t> </a:t>
            </a:r>
            <a:r>
              <a:rPr lang="en-US" sz="1400" err="1">
                <a:solidFill>
                  <a:srgbClr val="222222"/>
                </a:solidFill>
                <a:ea typeface="+mn-lt"/>
                <a:cs typeface="+mn-lt"/>
              </a:rPr>
              <a:t>lớn</a:t>
            </a:r>
            <a:r>
              <a:rPr lang="en-US" sz="1400" dirty="0">
                <a:solidFill>
                  <a:srgbClr val="222222"/>
                </a:solidFill>
                <a:ea typeface="+mn-lt"/>
                <a:cs typeface="+mn-lt"/>
              </a:rPr>
              <a:t> </a:t>
            </a:r>
            <a:r>
              <a:rPr lang="en-US" sz="1400" err="1">
                <a:solidFill>
                  <a:srgbClr val="222222"/>
                </a:solidFill>
                <a:ea typeface="+mn-lt"/>
                <a:cs typeface="+mn-lt"/>
              </a:rPr>
              <a:t>nữ</a:t>
            </a:r>
            <a:r>
              <a:rPr lang="en-US" sz="1400" dirty="0">
                <a:solidFill>
                  <a:srgbClr val="222222"/>
                </a:solidFill>
                <a:ea typeface="+mn-lt"/>
                <a:cs typeface="+mn-lt"/>
              </a:rPr>
              <a:t> </a:t>
            </a:r>
            <a:r>
              <a:rPr lang="en-US" sz="1400" err="1">
                <a:solidFill>
                  <a:srgbClr val="222222"/>
                </a:solidFill>
                <a:ea typeface="+mn-lt"/>
                <a:cs typeface="+mn-lt"/>
              </a:rPr>
              <a:t>không</a:t>
            </a:r>
            <a:r>
              <a:rPr lang="en-US" sz="1400" dirty="0">
                <a:solidFill>
                  <a:srgbClr val="222222"/>
                </a:solidFill>
                <a:ea typeface="+mn-lt"/>
                <a:cs typeface="+mn-lt"/>
              </a:rPr>
              <a:t> </a:t>
            </a:r>
            <a:r>
              <a:rPr lang="en-US" sz="1400" err="1">
                <a:solidFill>
                  <a:srgbClr val="222222"/>
                </a:solidFill>
                <a:ea typeface="+mn-lt"/>
                <a:cs typeface="+mn-lt"/>
              </a:rPr>
              <a:t>có</a:t>
            </a:r>
            <a:r>
              <a:rPr lang="en-US" sz="1400" dirty="0">
                <a:solidFill>
                  <a:srgbClr val="222222"/>
                </a:solidFill>
                <a:ea typeface="+mn-lt"/>
                <a:cs typeface="+mn-lt"/>
              </a:rPr>
              <a:t> </a:t>
            </a:r>
            <a:r>
              <a:rPr lang="en-US" sz="1400" err="1">
                <a:solidFill>
                  <a:srgbClr val="222222"/>
                </a:solidFill>
                <a:ea typeface="+mn-lt"/>
                <a:cs typeface="+mn-lt"/>
              </a:rPr>
              <a:t>bằng</a:t>
            </a:r>
            <a:r>
              <a:rPr lang="en-US" sz="1400" dirty="0">
                <a:solidFill>
                  <a:srgbClr val="222222"/>
                </a:solidFill>
                <a:ea typeface="+mn-lt"/>
                <a:cs typeface="+mn-lt"/>
              </a:rPr>
              <a:t>.</a:t>
            </a:r>
            <a:endParaRPr lang="en-US" dirty="0">
              <a:ea typeface="+mn-lt"/>
              <a:cs typeface="+mn-lt"/>
            </a:endParaRPr>
          </a:p>
          <a:p>
            <a:pPr algn="just">
              <a:buFont typeface="Arial"/>
              <a:buChar char="•"/>
            </a:pPr>
            <a:r>
              <a:rPr lang="en-US" sz="1400" b="1" dirty="0">
                <a:solidFill>
                  <a:srgbClr val="222222"/>
                </a:solidFill>
                <a:ea typeface="+mn-lt"/>
                <a:cs typeface="+mn-lt"/>
              </a:rPr>
              <a:t> </a:t>
            </a:r>
            <a:r>
              <a:rPr lang="en-US" sz="1400" b="1" dirty="0" err="1">
                <a:solidFill>
                  <a:srgbClr val="222222"/>
                </a:solidFill>
                <a:ea typeface="+mn-lt"/>
                <a:cs typeface="+mn-lt"/>
              </a:rPr>
              <a:t>Độ</a:t>
            </a:r>
            <a:r>
              <a:rPr lang="en-US" sz="1400" b="1" dirty="0">
                <a:solidFill>
                  <a:srgbClr val="222222"/>
                </a:solidFill>
                <a:ea typeface="+mn-lt"/>
                <a:cs typeface="+mn-lt"/>
              </a:rPr>
              <a:t> </a:t>
            </a:r>
            <a:r>
              <a:rPr lang="en-US" sz="1400" b="1" dirty="0" err="1">
                <a:solidFill>
                  <a:srgbClr val="222222"/>
                </a:solidFill>
                <a:ea typeface="+mn-lt"/>
                <a:cs typeface="+mn-lt"/>
              </a:rPr>
              <a:t>tuổi</a:t>
            </a:r>
            <a:r>
              <a:rPr lang="en-US" sz="1400" dirty="0">
                <a:solidFill>
                  <a:srgbClr val="222222"/>
                </a:solidFill>
                <a:ea typeface="+mn-lt"/>
                <a:cs typeface="+mn-lt"/>
              </a:rPr>
              <a:t>: </a:t>
            </a:r>
            <a:r>
              <a:rPr lang="en-US" sz="1400" dirty="0" err="1">
                <a:solidFill>
                  <a:srgbClr val="222222"/>
                </a:solidFill>
                <a:ea typeface="+mn-lt"/>
                <a:cs typeface="+mn-lt"/>
              </a:rPr>
              <a:t>Người</a:t>
            </a:r>
            <a:r>
              <a:rPr lang="en-US" sz="1400" dirty="0">
                <a:solidFill>
                  <a:srgbClr val="222222"/>
                </a:solidFill>
                <a:ea typeface="+mn-lt"/>
                <a:cs typeface="+mn-lt"/>
              </a:rPr>
              <a:t> </a:t>
            </a:r>
            <a:r>
              <a:rPr lang="en-US" sz="1400" dirty="0" err="1">
                <a:solidFill>
                  <a:srgbClr val="222222"/>
                </a:solidFill>
                <a:ea typeface="+mn-lt"/>
                <a:cs typeface="+mn-lt"/>
              </a:rPr>
              <a:t>có</a:t>
            </a:r>
            <a:r>
              <a:rPr lang="en-US" sz="1400" dirty="0">
                <a:solidFill>
                  <a:srgbClr val="222222"/>
                </a:solidFill>
                <a:ea typeface="+mn-lt"/>
                <a:cs typeface="+mn-lt"/>
              </a:rPr>
              <a:t> </a:t>
            </a:r>
            <a:r>
              <a:rPr lang="en-US" sz="1400" dirty="0" err="1">
                <a:solidFill>
                  <a:srgbClr val="222222"/>
                </a:solidFill>
                <a:ea typeface="+mn-lt"/>
                <a:cs typeface="+mn-lt"/>
              </a:rPr>
              <a:t>bằng</a:t>
            </a:r>
            <a:r>
              <a:rPr lang="en-US" sz="1400" dirty="0">
                <a:solidFill>
                  <a:srgbClr val="222222"/>
                </a:solidFill>
                <a:ea typeface="+mn-lt"/>
                <a:cs typeface="+mn-lt"/>
              </a:rPr>
              <a:t> </a:t>
            </a:r>
            <a:r>
              <a:rPr lang="en-US" sz="1400" dirty="0" err="1">
                <a:solidFill>
                  <a:srgbClr val="222222"/>
                </a:solidFill>
                <a:ea typeface="+mn-lt"/>
                <a:cs typeface="+mn-lt"/>
              </a:rPr>
              <a:t>tập</a:t>
            </a:r>
            <a:r>
              <a:rPr lang="en-US" sz="1400" dirty="0">
                <a:solidFill>
                  <a:srgbClr val="222222"/>
                </a:solidFill>
                <a:ea typeface="+mn-lt"/>
                <a:cs typeface="+mn-lt"/>
              </a:rPr>
              <a:t> </a:t>
            </a:r>
            <a:r>
              <a:rPr lang="en-US" sz="1400" dirty="0" err="1">
                <a:solidFill>
                  <a:srgbClr val="222222"/>
                </a:solidFill>
                <a:ea typeface="+mn-lt"/>
                <a:cs typeface="+mn-lt"/>
              </a:rPr>
              <a:t>trung</a:t>
            </a:r>
            <a:r>
              <a:rPr lang="en-US" sz="1400" dirty="0">
                <a:solidFill>
                  <a:srgbClr val="222222"/>
                </a:solidFill>
                <a:ea typeface="+mn-lt"/>
                <a:cs typeface="+mn-lt"/>
              </a:rPr>
              <a:t> </a:t>
            </a:r>
            <a:r>
              <a:rPr lang="en-US" sz="1400" dirty="0" err="1">
                <a:solidFill>
                  <a:srgbClr val="222222"/>
                </a:solidFill>
                <a:ea typeface="+mn-lt"/>
                <a:cs typeface="+mn-lt"/>
              </a:rPr>
              <a:t>nhiều</a:t>
            </a:r>
            <a:r>
              <a:rPr lang="en-US" sz="1400" dirty="0">
                <a:solidFill>
                  <a:srgbClr val="222222"/>
                </a:solidFill>
                <a:ea typeface="+mn-lt"/>
                <a:cs typeface="+mn-lt"/>
              </a:rPr>
              <a:t> ở </a:t>
            </a:r>
            <a:r>
              <a:rPr lang="en-US" sz="1400" dirty="0" err="1">
                <a:solidFill>
                  <a:srgbClr val="222222"/>
                </a:solidFill>
                <a:ea typeface="+mn-lt"/>
                <a:cs typeface="+mn-lt"/>
              </a:rPr>
              <a:t>độ</a:t>
            </a:r>
            <a:r>
              <a:rPr lang="en-US" sz="1400" dirty="0">
                <a:solidFill>
                  <a:srgbClr val="222222"/>
                </a:solidFill>
                <a:ea typeface="+mn-lt"/>
                <a:cs typeface="+mn-lt"/>
              </a:rPr>
              <a:t> </a:t>
            </a:r>
            <a:r>
              <a:rPr lang="en-US" sz="1400" dirty="0" err="1">
                <a:solidFill>
                  <a:srgbClr val="222222"/>
                </a:solidFill>
                <a:ea typeface="+mn-lt"/>
                <a:cs typeface="+mn-lt"/>
              </a:rPr>
              <a:t>tuổi</a:t>
            </a:r>
            <a:r>
              <a:rPr lang="en-US" sz="1400" dirty="0">
                <a:solidFill>
                  <a:srgbClr val="222222"/>
                </a:solidFill>
                <a:ea typeface="+mn-lt"/>
                <a:cs typeface="+mn-lt"/>
              </a:rPr>
              <a:t> 50-59, 40-49 </a:t>
            </a:r>
            <a:r>
              <a:rPr lang="en-US" sz="1400" dirty="0" err="1">
                <a:solidFill>
                  <a:srgbClr val="222222"/>
                </a:solidFill>
                <a:ea typeface="+mn-lt"/>
                <a:cs typeface="+mn-lt"/>
              </a:rPr>
              <a:t>và</a:t>
            </a:r>
            <a:r>
              <a:rPr lang="en-US" sz="1400" dirty="0">
                <a:solidFill>
                  <a:srgbClr val="222222"/>
                </a:solidFill>
                <a:ea typeface="+mn-lt"/>
                <a:cs typeface="+mn-lt"/>
              </a:rPr>
              <a:t> 60-69. </a:t>
            </a:r>
            <a:r>
              <a:rPr lang="en-US" sz="1400" dirty="0" err="1">
                <a:solidFill>
                  <a:srgbClr val="222222"/>
                </a:solidFill>
                <a:ea typeface="+mn-lt"/>
                <a:cs typeface="+mn-lt"/>
              </a:rPr>
              <a:t>Người</a:t>
            </a:r>
            <a:r>
              <a:rPr lang="en-US" sz="1400" dirty="0">
                <a:solidFill>
                  <a:srgbClr val="222222"/>
                </a:solidFill>
                <a:ea typeface="+mn-lt"/>
                <a:cs typeface="+mn-lt"/>
              </a:rPr>
              <a:t> </a:t>
            </a:r>
            <a:r>
              <a:rPr lang="en-US" sz="1400" dirty="0" err="1">
                <a:solidFill>
                  <a:srgbClr val="222222"/>
                </a:solidFill>
                <a:ea typeface="+mn-lt"/>
                <a:cs typeface="+mn-lt"/>
              </a:rPr>
              <a:t>không</a:t>
            </a:r>
            <a:r>
              <a:rPr lang="en-US" sz="1400" dirty="0">
                <a:solidFill>
                  <a:srgbClr val="222222"/>
                </a:solidFill>
                <a:ea typeface="+mn-lt"/>
                <a:cs typeface="+mn-lt"/>
              </a:rPr>
              <a:t> </a:t>
            </a:r>
            <a:r>
              <a:rPr lang="en-US" sz="1400" dirty="0" err="1">
                <a:solidFill>
                  <a:srgbClr val="222222"/>
                </a:solidFill>
                <a:ea typeface="+mn-lt"/>
                <a:cs typeface="+mn-lt"/>
              </a:rPr>
              <a:t>có</a:t>
            </a:r>
            <a:r>
              <a:rPr lang="en-US" sz="1400" dirty="0">
                <a:solidFill>
                  <a:srgbClr val="222222"/>
                </a:solidFill>
                <a:ea typeface="+mn-lt"/>
                <a:cs typeface="+mn-lt"/>
              </a:rPr>
              <a:t> </a:t>
            </a:r>
            <a:r>
              <a:rPr lang="en-US" sz="1400" dirty="0" err="1">
                <a:solidFill>
                  <a:srgbClr val="222222"/>
                </a:solidFill>
                <a:ea typeface="+mn-lt"/>
                <a:cs typeface="+mn-lt"/>
              </a:rPr>
              <a:t>bằng</a:t>
            </a:r>
            <a:r>
              <a:rPr lang="en-US" sz="1400" dirty="0">
                <a:solidFill>
                  <a:srgbClr val="222222"/>
                </a:solidFill>
                <a:ea typeface="+mn-lt"/>
                <a:cs typeface="+mn-lt"/>
              </a:rPr>
              <a:t> </a:t>
            </a:r>
            <a:r>
              <a:rPr lang="en-US" sz="1400" dirty="0" err="1">
                <a:solidFill>
                  <a:srgbClr val="222222"/>
                </a:solidFill>
                <a:ea typeface="+mn-lt"/>
                <a:cs typeface="+mn-lt"/>
              </a:rPr>
              <a:t>cũng</a:t>
            </a:r>
            <a:r>
              <a:rPr lang="en-US" sz="1400" dirty="0">
                <a:solidFill>
                  <a:srgbClr val="222222"/>
                </a:solidFill>
                <a:ea typeface="+mn-lt"/>
                <a:cs typeface="+mn-lt"/>
              </a:rPr>
              <a:t> </a:t>
            </a:r>
            <a:r>
              <a:rPr lang="en-US" sz="1400" dirty="0" err="1">
                <a:solidFill>
                  <a:srgbClr val="222222"/>
                </a:solidFill>
                <a:ea typeface="+mn-lt"/>
                <a:cs typeface="+mn-lt"/>
              </a:rPr>
              <a:t>chủ</a:t>
            </a:r>
            <a:r>
              <a:rPr lang="en-US" sz="1400" dirty="0">
                <a:solidFill>
                  <a:srgbClr val="222222"/>
                </a:solidFill>
                <a:ea typeface="+mn-lt"/>
                <a:cs typeface="+mn-lt"/>
              </a:rPr>
              <a:t> </a:t>
            </a:r>
            <a:r>
              <a:rPr lang="en-US" sz="1400" dirty="0" err="1">
                <a:solidFill>
                  <a:srgbClr val="222222"/>
                </a:solidFill>
                <a:ea typeface="+mn-lt"/>
                <a:cs typeface="+mn-lt"/>
              </a:rPr>
              <a:t>yếu</a:t>
            </a:r>
            <a:r>
              <a:rPr lang="en-US" sz="1400" dirty="0">
                <a:solidFill>
                  <a:srgbClr val="222222"/>
                </a:solidFill>
                <a:ea typeface="+mn-lt"/>
                <a:cs typeface="+mn-lt"/>
              </a:rPr>
              <a:t> </a:t>
            </a:r>
            <a:r>
              <a:rPr lang="en-US" sz="1400" dirty="0" err="1">
                <a:solidFill>
                  <a:srgbClr val="222222"/>
                </a:solidFill>
                <a:ea typeface="+mn-lt"/>
                <a:cs typeface="+mn-lt"/>
              </a:rPr>
              <a:t>nằm</a:t>
            </a:r>
            <a:r>
              <a:rPr lang="en-US" sz="1400" dirty="0">
                <a:solidFill>
                  <a:srgbClr val="222222"/>
                </a:solidFill>
                <a:ea typeface="+mn-lt"/>
                <a:cs typeface="+mn-lt"/>
              </a:rPr>
              <a:t> </a:t>
            </a:r>
            <a:r>
              <a:rPr lang="en-US" sz="1400" dirty="0" err="1">
                <a:solidFill>
                  <a:srgbClr val="222222"/>
                </a:solidFill>
                <a:ea typeface="+mn-lt"/>
                <a:cs typeface="+mn-lt"/>
              </a:rPr>
              <a:t>trong</a:t>
            </a:r>
            <a:r>
              <a:rPr lang="en-US" sz="1400" dirty="0">
                <a:solidFill>
                  <a:srgbClr val="222222"/>
                </a:solidFill>
                <a:ea typeface="+mn-lt"/>
                <a:cs typeface="+mn-lt"/>
              </a:rPr>
              <a:t> </a:t>
            </a:r>
            <a:r>
              <a:rPr lang="en-US" sz="1400" dirty="0" err="1">
                <a:solidFill>
                  <a:srgbClr val="222222"/>
                </a:solidFill>
                <a:ea typeface="+mn-lt"/>
                <a:cs typeface="+mn-lt"/>
              </a:rPr>
              <a:t>độ</a:t>
            </a:r>
            <a:r>
              <a:rPr lang="en-US" sz="1400" dirty="0">
                <a:solidFill>
                  <a:srgbClr val="222222"/>
                </a:solidFill>
                <a:ea typeface="+mn-lt"/>
                <a:cs typeface="+mn-lt"/>
              </a:rPr>
              <a:t> </a:t>
            </a:r>
            <a:r>
              <a:rPr lang="en-US" sz="1400" dirty="0" err="1">
                <a:solidFill>
                  <a:srgbClr val="222222"/>
                </a:solidFill>
                <a:ea typeface="+mn-lt"/>
                <a:cs typeface="+mn-lt"/>
              </a:rPr>
              <a:t>tuổi</a:t>
            </a:r>
            <a:r>
              <a:rPr lang="en-US" sz="1400" dirty="0">
                <a:solidFill>
                  <a:srgbClr val="222222"/>
                </a:solidFill>
                <a:ea typeface="+mn-lt"/>
                <a:cs typeface="+mn-lt"/>
              </a:rPr>
              <a:t> 40-49 </a:t>
            </a:r>
            <a:r>
              <a:rPr lang="en-US" sz="1400" dirty="0" err="1">
                <a:solidFill>
                  <a:srgbClr val="222222"/>
                </a:solidFill>
                <a:ea typeface="+mn-lt"/>
                <a:cs typeface="+mn-lt"/>
              </a:rPr>
              <a:t>và</a:t>
            </a:r>
            <a:r>
              <a:rPr lang="en-US" sz="1400" dirty="0">
                <a:solidFill>
                  <a:srgbClr val="222222"/>
                </a:solidFill>
                <a:ea typeface="+mn-lt"/>
                <a:cs typeface="+mn-lt"/>
              </a:rPr>
              <a:t> 50-59.</a:t>
            </a:r>
            <a:endParaRPr lang="en-US" dirty="0">
              <a:ea typeface="+mn-lt"/>
              <a:cs typeface="+mn-lt"/>
            </a:endParaRPr>
          </a:p>
          <a:p>
            <a:pPr marL="285750" indent="-285750" algn="just">
              <a:buFont typeface="Arial"/>
              <a:buChar char="•"/>
            </a:pPr>
            <a:endParaRPr lang="en-US" sz="1400" dirty="0">
              <a:solidFill>
                <a:srgbClr val="222222"/>
              </a:solidFill>
              <a:latin typeface="Segoe UI"/>
              <a:cs typeface="Segoe UI"/>
            </a:endParaRPr>
          </a:p>
          <a:p>
            <a:pPr algn="just"/>
            <a:endParaRPr lang="en-US" sz="1400" dirty="0">
              <a:solidFill>
                <a:srgbClr val="222222"/>
              </a:solidFill>
              <a:latin typeface="Arial"/>
              <a:cs typeface="Arial"/>
            </a:endParaRPr>
          </a:p>
          <a:p>
            <a:pPr algn="just"/>
            <a:endParaRPr lang="en-US" dirty="0" err="1"/>
          </a:p>
        </p:txBody>
      </p:sp>
    </p:spTree>
    <p:extLst>
      <p:ext uri="{BB962C8B-B14F-4D97-AF65-F5344CB8AC3E}">
        <p14:creationId xmlns:p14="http://schemas.microsoft.com/office/powerpoint/2010/main" val="408304743"/>
      </p:ext>
    </p:extLst>
  </p:cSld>
  <p:clrMapOvr>
    <a:masterClrMapping/>
  </p:clrMapOvr>
  <p:transition spd="slow">
    <p:push/>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18854"/>
            <a:ext cx="12192000" cy="985421"/>
          </a:xfrm>
          <a:solidFill>
            <a:schemeClr val="accent4">
              <a:lumMod val="40000"/>
              <a:lumOff val="60000"/>
            </a:schemeClr>
          </a:solidFill>
        </p:spPr>
        <p:txBody>
          <a:bodyPr/>
          <a:lstStyle/>
          <a:p>
            <a:r>
              <a:rPr lang="en-US" dirty="0">
                <a:solidFill>
                  <a:srgbClr val="C00000"/>
                </a:solidFill>
                <a:latin typeface="Segoe UI Semibold"/>
                <a:cs typeface="Segoe UI Semibold"/>
              </a:rPr>
              <a:t>BIỂU ĐỒ TẬP HỢP SONG </a:t>
            </a:r>
            <a:r>
              <a:rPr lang="en-US" dirty="0" err="1">
                <a:solidFill>
                  <a:srgbClr val="C00000"/>
                </a:solidFill>
                <a:latin typeface="Segoe UI Semibold"/>
                <a:cs typeface="Segoe UI Semibold"/>
              </a:rPr>
              <a:t>SONG</a:t>
            </a:r>
            <a:endParaRPr lang="en-US" dirty="0">
              <a:solidFill>
                <a:srgbClr val="C00000"/>
              </a:solidFill>
            </a:endParaRPr>
          </a:p>
        </p:txBody>
      </p:sp>
      <p:sp>
        <p:nvSpPr>
          <p:cNvPr id="2" name="Slide Number Placeholder 1"/>
          <p:cNvSpPr>
            <a:spLocks noGrp="1"/>
          </p:cNvSpPr>
          <p:nvPr>
            <p:ph type="sldNum" sz="quarter" idx="4294967295"/>
          </p:nvPr>
        </p:nvSpPr>
        <p:spPr>
          <a:xfrm>
            <a:off x="9448800" y="6316663"/>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E1514C-5E56-4738-A1FF-4B1CFD2A3E36}" type="slidenum">
              <a:rPr kumimoji="0" lang="en-US" sz="1100" b="0" i="0" u="none" strike="noStrike" kern="1200" cap="none" spc="0" normalizeH="0" baseline="0" noProof="0" smtClean="0">
                <a:ln>
                  <a:noFill/>
                </a:ln>
                <a:solidFill>
                  <a:srgbClr val="0074AF"/>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100" b="0" i="0" u="none" strike="noStrike" kern="1200" cap="none" spc="0" normalizeH="0" baseline="0" noProof="0">
              <a:ln>
                <a:noFill/>
              </a:ln>
              <a:solidFill>
                <a:srgbClr val="0074AF"/>
              </a:solidFill>
              <a:effectLst/>
              <a:uLnTx/>
              <a:uFillTx/>
              <a:latin typeface="Segoe UI"/>
              <a:ea typeface="+mn-ea"/>
              <a:cs typeface="+mn-cs"/>
            </a:endParaRPr>
          </a:p>
        </p:txBody>
      </p:sp>
      <p:sp>
        <p:nvSpPr>
          <p:cNvPr id="5" name="Flowchart: Process 4">
            <a:extLst>
              <a:ext uri="{FF2B5EF4-FFF2-40B4-BE49-F238E27FC236}">
                <a16:creationId xmlns:a16="http://schemas.microsoft.com/office/drawing/2014/main" id="{9F970F6E-4EE8-4FBB-9F7C-EABA0032D538}"/>
              </a:ext>
            </a:extLst>
          </p:cNvPr>
          <p:cNvSpPr/>
          <p:nvPr/>
        </p:nvSpPr>
        <p:spPr>
          <a:xfrm>
            <a:off x="270257" y="1995429"/>
            <a:ext cx="3528741" cy="1662169"/>
          </a:xfrm>
          <a:prstGeom prst="flowChartProcess">
            <a:avLst/>
          </a:prstGeom>
          <a:solidFill>
            <a:srgbClr val="D9D9FF"/>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dirty="0" err="1">
                <a:solidFill>
                  <a:srgbClr val="FF0000"/>
                </a:solidFill>
                <a:latin typeface="Times New Roman"/>
                <a:cs typeface="Times New Roman"/>
              </a:rPr>
              <a:t>Tương</a:t>
            </a:r>
            <a:r>
              <a:rPr lang="en-US" dirty="0">
                <a:solidFill>
                  <a:srgbClr val="FF0000"/>
                </a:solidFill>
                <a:latin typeface="Times New Roman"/>
                <a:cs typeface="Times New Roman"/>
              </a:rPr>
              <a:t> </a:t>
            </a:r>
            <a:r>
              <a:rPr lang="en-US" dirty="0" err="1">
                <a:solidFill>
                  <a:srgbClr val="FF0000"/>
                </a:solidFill>
                <a:latin typeface="Times New Roman"/>
                <a:cs typeface="Times New Roman"/>
              </a:rPr>
              <a:t>tác</a:t>
            </a:r>
            <a:r>
              <a:rPr lang="en-US" dirty="0">
                <a:solidFill>
                  <a:srgbClr val="FF0000"/>
                </a:solidFill>
                <a:latin typeface="Times New Roman"/>
                <a:cs typeface="Times New Roman"/>
              </a:rPr>
              <a:t> </a:t>
            </a:r>
            <a:r>
              <a:rPr lang="en-US" dirty="0" err="1">
                <a:solidFill>
                  <a:srgbClr val="FF0000"/>
                </a:solidFill>
                <a:latin typeface="Times New Roman"/>
                <a:cs typeface="Times New Roman"/>
              </a:rPr>
              <a:t>với</a:t>
            </a:r>
            <a:r>
              <a:rPr lang="en-US" dirty="0">
                <a:solidFill>
                  <a:srgbClr val="FF0000"/>
                </a:solidFill>
                <a:latin typeface="Times New Roman"/>
                <a:cs typeface="Times New Roman"/>
              </a:rPr>
              <a:t> </a:t>
            </a:r>
            <a:r>
              <a:rPr lang="en-US" dirty="0" err="1">
                <a:solidFill>
                  <a:srgbClr val="FF0000"/>
                </a:solidFill>
                <a:latin typeface="Times New Roman"/>
                <a:cs typeface="Times New Roman"/>
              </a:rPr>
              <a:t>đồ</a:t>
            </a:r>
            <a:r>
              <a:rPr lang="en-US" dirty="0">
                <a:solidFill>
                  <a:srgbClr val="FF0000"/>
                </a:solidFill>
                <a:latin typeface="Times New Roman"/>
                <a:cs typeface="Times New Roman"/>
              </a:rPr>
              <a:t> </a:t>
            </a:r>
            <a:r>
              <a:rPr lang="en-US" dirty="0" err="1">
                <a:solidFill>
                  <a:srgbClr val="FF0000"/>
                </a:solidFill>
                <a:latin typeface="Times New Roman"/>
                <a:cs typeface="Times New Roman"/>
              </a:rPr>
              <a:t>thị</a:t>
            </a:r>
            <a:r>
              <a:rPr lang="en-US" dirty="0">
                <a:solidFill>
                  <a:srgbClr val="FF0000"/>
                </a:solidFill>
                <a:latin typeface="Times New Roman"/>
                <a:cs typeface="Times New Roman"/>
              </a:rPr>
              <a:t>, </a:t>
            </a:r>
            <a:r>
              <a:rPr lang="en-US" dirty="0" err="1">
                <a:solidFill>
                  <a:srgbClr val="FF0000"/>
                </a:solidFill>
                <a:latin typeface="Times New Roman"/>
                <a:cs typeface="Times New Roman"/>
              </a:rPr>
              <a:t>có</a:t>
            </a:r>
            <a:r>
              <a:rPr lang="en-US" dirty="0">
                <a:solidFill>
                  <a:srgbClr val="FF0000"/>
                </a:solidFill>
                <a:latin typeface="Times New Roman"/>
                <a:cs typeface="Times New Roman"/>
              </a:rPr>
              <a:t> </a:t>
            </a:r>
            <a:r>
              <a:rPr lang="en-US" dirty="0" err="1">
                <a:solidFill>
                  <a:srgbClr val="FF0000"/>
                </a:solidFill>
                <a:latin typeface="Times New Roman"/>
                <a:cs typeface="Times New Roman"/>
              </a:rPr>
              <a:t>thể</a:t>
            </a:r>
            <a:r>
              <a:rPr lang="en-US" dirty="0">
                <a:solidFill>
                  <a:srgbClr val="FF0000"/>
                </a:solidFill>
                <a:latin typeface="Times New Roman"/>
                <a:cs typeface="Times New Roman"/>
              </a:rPr>
              <a:t> </a:t>
            </a:r>
            <a:r>
              <a:rPr lang="en-US" dirty="0" err="1">
                <a:solidFill>
                  <a:srgbClr val="FF0000"/>
                </a:solidFill>
                <a:latin typeface="Times New Roman"/>
                <a:cs typeface="Times New Roman"/>
              </a:rPr>
              <a:t>tắt</a:t>
            </a:r>
            <a:r>
              <a:rPr lang="en-US" dirty="0">
                <a:solidFill>
                  <a:srgbClr val="FF0000"/>
                </a:solidFill>
                <a:latin typeface="Times New Roman"/>
                <a:cs typeface="Times New Roman"/>
              </a:rPr>
              <a:t> </a:t>
            </a:r>
            <a:r>
              <a:rPr lang="en-US" dirty="0" err="1">
                <a:solidFill>
                  <a:srgbClr val="FF0000"/>
                </a:solidFill>
                <a:latin typeface="Times New Roman"/>
                <a:cs typeface="Times New Roman"/>
              </a:rPr>
              <a:t>một</a:t>
            </a:r>
            <a:r>
              <a:rPr lang="en-US" dirty="0">
                <a:solidFill>
                  <a:srgbClr val="FF0000"/>
                </a:solidFill>
                <a:latin typeface="Times New Roman"/>
                <a:cs typeface="Times New Roman"/>
              </a:rPr>
              <a:t> </a:t>
            </a:r>
            <a:r>
              <a:rPr lang="en-US" dirty="0" err="1">
                <a:solidFill>
                  <a:srgbClr val="FF0000"/>
                </a:solidFill>
                <a:latin typeface="Times New Roman"/>
                <a:cs typeface="Times New Roman"/>
              </a:rPr>
              <a:t>danh</a:t>
            </a:r>
            <a:r>
              <a:rPr lang="en-US" dirty="0">
                <a:solidFill>
                  <a:srgbClr val="FF0000"/>
                </a:solidFill>
                <a:latin typeface="Times New Roman"/>
                <a:cs typeface="Times New Roman"/>
              </a:rPr>
              <a:t> </a:t>
            </a:r>
            <a:r>
              <a:rPr lang="en-US" dirty="0" err="1">
                <a:solidFill>
                  <a:srgbClr val="FF0000"/>
                </a:solidFill>
                <a:latin typeface="Times New Roman"/>
                <a:cs typeface="Times New Roman"/>
              </a:rPr>
              <a:t>mục</a:t>
            </a:r>
            <a:r>
              <a:rPr lang="en-US" dirty="0">
                <a:solidFill>
                  <a:srgbClr val="FF0000"/>
                </a:solidFill>
                <a:latin typeface="Times New Roman"/>
                <a:cs typeface="Times New Roman"/>
              </a:rPr>
              <a:t> </a:t>
            </a:r>
            <a:r>
              <a:rPr lang="en-US" dirty="0" err="1">
                <a:solidFill>
                  <a:srgbClr val="FF0000"/>
                </a:solidFill>
                <a:latin typeface="Times New Roman"/>
                <a:cs typeface="Times New Roman"/>
              </a:rPr>
              <a:t>để</a:t>
            </a:r>
            <a:r>
              <a:rPr lang="en-US" dirty="0">
                <a:solidFill>
                  <a:srgbClr val="FF0000"/>
                </a:solidFill>
                <a:latin typeface="Times New Roman"/>
                <a:cs typeface="Times New Roman"/>
              </a:rPr>
              <a:t> </a:t>
            </a:r>
            <a:r>
              <a:rPr lang="en-US" dirty="0" err="1">
                <a:solidFill>
                  <a:srgbClr val="FF0000"/>
                </a:solidFill>
                <a:latin typeface="Times New Roman"/>
                <a:cs typeface="Times New Roman"/>
              </a:rPr>
              <a:t>loại</a:t>
            </a:r>
            <a:r>
              <a:rPr lang="en-US" dirty="0">
                <a:solidFill>
                  <a:srgbClr val="FF0000"/>
                </a:solidFill>
                <a:latin typeface="Times New Roman"/>
                <a:cs typeface="Times New Roman"/>
              </a:rPr>
              <a:t> </a:t>
            </a:r>
            <a:r>
              <a:rPr lang="en-US" dirty="0" err="1">
                <a:solidFill>
                  <a:srgbClr val="FF0000"/>
                </a:solidFill>
                <a:latin typeface="Times New Roman"/>
                <a:cs typeface="Times New Roman"/>
              </a:rPr>
              <a:t>nó</a:t>
            </a:r>
            <a:r>
              <a:rPr lang="en-US" dirty="0">
                <a:solidFill>
                  <a:srgbClr val="FF0000"/>
                </a:solidFill>
                <a:latin typeface="Times New Roman"/>
                <a:cs typeface="Times New Roman"/>
              </a:rPr>
              <a:t> ra </a:t>
            </a:r>
            <a:r>
              <a:rPr lang="en-US" dirty="0" err="1">
                <a:solidFill>
                  <a:srgbClr val="FF0000"/>
                </a:solidFill>
                <a:latin typeface="Times New Roman"/>
                <a:cs typeface="Times New Roman"/>
              </a:rPr>
              <a:t>khỏi</a:t>
            </a:r>
            <a:r>
              <a:rPr lang="en-US" dirty="0">
                <a:solidFill>
                  <a:srgbClr val="FF0000"/>
                </a:solidFill>
                <a:latin typeface="Times New Roman"/>
                <a:cs typeface="Times New Roman"/>
              </a:rPr>
              <a:t> </a:t>
            </a:r>
            <a:r>
              <a:rPr lang="en-US" dirty="0" err="1">
                <a:solidFill>
                  <a:srgbClr val="FF0000"/>
                </a:solidFill>
                <a:latin typeface="Times New Roman"/>
                <a:cs typeface="Times New Roman"/>
              </a:rPr>
              <a:t>dữ</a:t>
            </a:r>
            <a:r>
              <a:rPr lang="en-US" dirty="0">
                <a:solidFill>
                  <a:srgbClr val="FF0000"/>
                </a:solidFill>
                <a:latin typeface="Times New Roman"/>
                <a:cs typeface="Times New Roman"/>
              </a:rPr>
              <a:t> </a:t>
            </a:r>
            <a:r>
              <a:rPr lang="en-US" dirty="0" err="1">
                <a:solidFill>
                  <a:srgbClr val="FF0000"/>
                </a:solidFill>
                <a:latin typeface="Times New Roman"/>
                <a:cs typeface="Times New Roman"/>
              </a:rPr>
              <a:t>liệu</a:t>
            </a:r>
            <a:r>
              <a:rPr lang="en-US" dirty="0">
                <a:solidFill>
                  <a:srgbClr val="FF0000"/>
                </a:solidFill>
                <a:latin typeface="Times New Roman"/>
                <a:cs typeface="Times New Roman"/>
              </a:rPr>
              <a:t>. </a:t>
            </a:r>
            <a:r>
              <a:rPr lang="en-US" dirty="0" err="1">
                <a:solidFill>
                  <a:srgbClr val="FF0000"/>
                </a:solidFill>
                <a:latin typeface="Times New Roman"/>
                <a:cs typeface="Times New Roman"/>
              </a:rPr>
              <a:t>Ví</a:t>
            </a:r>
            <a:r>
              <a:rPr lang="en-US" dirty="0">
                <a:solidFill>
                  <a:srgbClr val="FF0000"/>
                </a:solidFill>
                <a:latin typeface="Times New Roman"/>
                <a:cs typeface="Times New Roman"/>
              </a:rPr>
              <a:t> </a:t>
            </a:r>
            <a:r>
              <a:rPr lang="en-US" dirty="0" err="1">
                <a:solidFill>
                  <a:srgbClr val="FF0000"/>
                </a:solidFill>
                <a:latin typeface="Times New Roman"/>
                <a:cs typeface="Times New Roman"/>
              </a:rPr>
              <a:t>dụ</a:t>
            </a:r>
            <a:r>
              <a:rPr lang="en-US" dirty="0">
                <a:solidFill>
                  <a:srgbClr val="FF0000"/>
                </a:solidFill>
                <a:latin typeface="Times New Roman"/>
                <a:cs typeface="Times New Roman"/>
              </a:rPr>
              <a:t> </a:t>
            </a:r>
            <a:r>
              <a:rPr lang="en-US" dirty="0" err="1">
                <a:solidFill>
                  <a:srgbClr val="FF0000"/>
                </a:solidFill>
                <a:latin typeface="Times New Roman"/>
                <a:cs typeface="Times New Roman"/>
              </a:rPr>
              <a:t>tắt</a:t>
            </a:r>
            <a:r>
              <a:rPr lang="en-US" dirty="0">
                <a:solidFill>
                  <a:srgbClr val="FF0000"/>
                </a:solidFill>
                <a:latin typeface="Times New Roman"/>
                <a:cs typeface="Times New Roman"/>
              </a:rPr>
              <a:t> </a:t>
            </a:r>
            <a:r>
              <a:rPr lang="en-US" dirty="0" err="1">
                <a:solidFill>
                  <a:srgbClr val="FF0000"/>
                </a:solidFill>
                <a:latin typeface="Times New Roman"/>
                <a:cs typeface="Times New Roman"/>
              </a:rPr>
              <a:t>danh</a:t>
            </a:r>
            <a:r>
              <a:rPr lang="en-US" dirty="0">
                <a:solidFill>
                  <a:srgbClr val="FF0000"/>
                </a:solidFill>
                <a:latin typeface="Times New Roman"/>
                <a:cs typeface="Times New Roman"/>
              </a:rPr>
              <a:t> </a:t>
            </a:r>
            <a:r>
              <a:rPr lang="en-US" dirty="0" err="1">
                <a:solidFill>
                  <a:srgbClr val="FF0000"/>
                </a:solidFill>
                <a:latin typeface="Times New Roman"/>
                <a:cs typeface="Times New Roman"/>
              </a:rPr>
              <a:t>mục</a:t>
            </a:r>
            <a:r>
              <a:rPr lang="en-US" dirty="0">
                <a:solidFill>
                  <a:srgbClr val="FF0000"/>
                </a:solidFill>
                <a:latin typeface="Times New Roman"/>
                <a:cs typeface="Times New Roman"/>
              </a:rPr>
              <a:t> “No” </a:t>
            </a:r>
            <a:r>
              <a:rPr lang="en-US" dirty="0" err="1">
                <a:solidFill>
                  <a:srgbClr val="FF0000"/>
                </a:solidFill>
                <a:latin typeface="Times New Roman"/>
                <a:cs typeface="Times New Roman"/>
              </a:rPr>
              <a:t>trong</a:t>
            </a:r>
            <a:r>
              <a:rPr lang="en-US" dirty="0">
                <a:solidFill>
                  <a:srgbClr val="FF0000"/>
                </a:solidFill>
                <a:latin typeface="Times New Roman"/>
                <a:cs typeface="Times New Roman"/>
              </a:rPr>
              <a:t> “Multiple Bachelor’s Degrees” </a:t>
            </a:r>
          </a:p>
        </p:txBody>
      </p:sp>
      <p:sp>
        <p:nvSpPr>
          <p:cNvPr id="13" name="Flowchart: Process 12">
            <a:extLst>
              <a:ext uri="{FF2B5EF4-FFF2-40B4-BE49-F238E27FC236}">
                <a16:creationId xmlns:a16="http://schemas.microsoft.com/office/drawing/2014/main" id="{6E9F9C6A-A5D4-4719-829A-034F2306D169}"/>
              </a:ext>
            </a:extLst>
          </p:cNvPr>
          <p:cNvSpPr/>
          <p:nvPr/>
        </p:nvSpPr>
        <p:spPr>
          <a:xfrm>
            <a:off x="270257" y="4211630"/>
            <a:ext cx="3528741" cy="1142793"/>
          </a:xfrm>
          <a:prstGeom prst="flowChartProcess">
            <a:avLst/>
          </a:prstGeom>
          <a:solidFill>
            <a:srgbClr val="D9D9FF"/>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dirty="0" err="1">
                <a:solidFill>
                  <a:srgbClr val="FF0000"/>
                </a:solidFill>
                <a:latin typeface="Times New Roman"/>
                <a:cs typeface="Times New Roman"/>
              </a:rPr>
              <a:t>Sử</a:t>
            </a:r>
            <a:r>
              <a:rPr lang="en-US" dirty="0">
                <a:solidFill>
                  <a:srgbClr val="FF0000"/>
                </a:solidFill>
                <a:latin typeface="Times New Roman"/>
                <a:cs typeface="Times New Roman"/>
              </a:rPr>
              <a:t> </a:t>
            </a:r>
            <a:r>
              <a:rPr lang="en-US" dirty="0" err="1">
                <a:solidFill>
                  <a:srgbClr val="FF0000"/>
                </a:solidFill>
                <a:latin typeface="Times New Roman"/>
                <a:cs typeface="Times New Roman"/>
              </a:rPr>
              <a:t>dụng</a:t>
            </a:r>
            <a:r>
              <a:rPr lang="en-US" dirty="0">
                <a:solidFill>
                  <a:srgbClr val="FF0000"/>
                </a:solidFill>
                <a:latin typeface="Times New Roman"/>
                <a:cs typeface="Times New Roman"/>
              </a:rPr>
              <a:t> </a:t>
            </a:r>
            <a:r>
              <a:rPr lang="en-US" dirty="0" err="1">
                <a:solidFill>
                  <a:srgbClr val="FF0000"/>
                </a:solidFill>
                <a:latin typeface="Times New Roman"/>
                <a:cs typeface="Times New Roman"/>
              </a:rPr>
              <a:t>thẻ</a:t>
            </a:r>
            <a:r>
              <a:rPr lang="en-US" dirty="0">
                <a:solidFill>
                  <a:srgbClr val="FF0000"/>
                </a:solidFill>
                <a:latin typeface="Times New Roman"/>
                <a:cs typeface="Times New Roman"/>
              </a:rPr>
              <a:t> Format ở tab Visualization </a:t>
            </a:r>
            <a:r>
              <a:rPr lang="en-US" dirty="0" err="1">
                <a:solidFill>
                  <a:srgbClr val="FF0000"/>
                </a:solidFill>
                <a:latin typeface="Times New Roman"/>
                <a:cs typeface="Times New Roman"/>
              </a:rPr>
              <a:t>để</a:t>
            </a:r>
            <a:r>
              <a:rPr lang="en-US" dirty="0">
                <a:solidFill>
                  <a:srgbClr val="FF0000"/>
                </a:solidFill>
                <a:latin typeface="Times New Roman"/>
                <a:cs typeface="Times New Roman"/>
              </a:rPr>
              <a:t> </a:t>
            </a:r>
            <a:r>
              <a:rPr lang="en-US" dirty="0" err="1">
                <a:solidFill>
                  <a:srgbClr val="FF0000"/>
                </a:solidFill>
                <a:latin typeface="Times New Roman"/>
                <a:cs typeface="Times New Roman"/>
              </a:rPr>
              <a:t>điều</a:t>
            </a:r>
            <a:r>
              <a:rPr lang="en-US" dirty="0">
                <a:solidFill>
                  <a:srgbClr val="FF0000"/>
                </a:solidFill>
                <a:latin typeface="Times New Roman"/>
                <a:cs typeface="Times New Roman"/>
              </a:rPr>
              <a:t> </a:t>
            </a:r>
            <a:r>
              <a:rPr lang="en-US" dirty="0" err="1">
                <a:solidFill>
                  <a:srgbClr val="FF0000"/>
                </a:solidFill>
                <a:latin typeface="Times New Roman"/>
                <a:cs typeface="Times New Roman"/>
              </a:rPr>
              <a:t>chỉnh</a:t>
            </a:r>
            <a:r>
              <a:rPr lang="en-US" dirty="0">
                <a:solidFill>
                  <a:srgbClr val="FF0000"/>
                </a:solidFill>
                <a:latin typeface="Times New Roman"/>
                <a:cs typeface="Times New Roman"/>
              </a:rPr>
              <a:t> </a:t>
            </a:r>
            <a:r>
              <a:rPr lang="en-US" dirty="0" err="1">
                <a:solidFill>
                  <a:srgbClr val="FF0000"/>
                </a:solidFill>
                <a:latin typeface="Times New Roman"/>
                <a:cs typeface="Times New Roman"/>
              </a:rPr>
              <a:t>biểu</a:t>
            </a:r>
            <a:r>
              <a:rPr lang="en-US" dirty="0">
                <a:solidFill>
                  <a:srgbClr val="FF0000"/>
                </a:solidFill>
                <a:latin typeface="Times New Roman"/>
                <a:cs typeface="Times New Roman"/>
              </a:rPr>
              <a:t> </a:t>
            </a:r>
            <a:r>
              <a:rPr lang="en-US" dirty="0" err="1">
                <a:solidFill>
                  <a:srgbClr val="FF0000"/>
                </a:solidFill>
                <a:latin typeface="Times New Roman"/>
                <a:cs typeface="Times New Roman"/>
              </a:rPr>
              <a:t>đồ</a:t>
            </a:r>
            <a:r>
              <a:rPr lang="en-US" dirty="0">
                <a:solidFill>
                  <a:srgbClr val="FF0000"/>
                </a:solidFill>
                <a:latin typeface="Times New Roman"/>
                <a:cs typeface="Times New Roman"/>
              </a:rPr>
              <a:t> </a:t>
            </a:r>
            <a:r>
              <a:rPr lang="en-US" dirty="0" err="1">
                <a:solidFill>
                  <a:srgbClr val="FF0000"/>
                </a:solidFill>
                <a:latin typeface="Times New Roman"/>
                <a:cs typeface="Times New Roman"/>
              </a:rPr>
              <a:t>như</a:t>
            </a:r>
            <a:r>
              <a:rPr lang="en-US" dirty="0">
                <a:solidFill>
                  <a:srgbClr val="FF0000"/>
                </a:solidFill>
                <a:latin typeface="Times New Roman"/>
                <a:cs typeface="Times New Roman"/>
              </a:rPr>
              <a:t> </a:t>
            </a:r>
            <a:r>
              <a:rPr lang="en-US" dirty="0" err="1">
                <a:solidFill>
                  <a:srgbClr val="FF0000"/>
                </a:solidFill>
                <a:latin typeface="Times New Roman"/>
                <a:cs typeface="Times New Roman"/>
              </a:rPr>
              <a:t>kết</a:t>
            </a:r>
            <a:r>
              <a:rPr lang="en-US" dirty="0">
                <a:solidFill>
                  <a:srgbClr val="FF0000"/>
                </a:solidFill>
                <a:latin typeface="Times New Roman"/>
                <a:cs typeface="Times New Roman"/>
              </a:rPr>
              <a:t> </a:t>
            </a:r>
            <a:r>
              <a:rPr lang="en-US" dirty="0" err="1">
                <a:solidFill>
                  <a:srgbClr val="FF0000"/>
                </a:solidFill>
                <a:latin typeface="Times New Roman"/>
                <a:cs typeface="Times New Roman"/>
              </a:rPr>
              <a:t>quả</a:t>
            </a:r>
            <a:r>
              <a:rPr lang="en-US" dirty="0">
                <a:solidFill>
                  <a:srgbClr val="FF0000"/>
                </a:solidFill>
                <a:latin typeface="Times New Roman"/>
                <a:cs typeface="Times New Roman"/>
              </a:rPr>
              <a:t> </a:t>
            </a:r>
            <a:r>
              <a:rPr lang="en-US" dirty="0" err="1">
                <a:solidFill>
                  <a:srgbClr val="FF0000"/>
                </a:solidFill>
                <a:latin typeface="Times New Roman"/>
                <a:cs typeface="Times New Roman"/>
              </a:rPr>
              <a:t>bên</a:t>
            </a:r>
            <a:r>
              <a:rPr lang="en-US" dirty="0">
                <a:solidFill>
                  <a:srgbClr val="FF0000"/>
                </a:solidFill>
                <a:latin typeface="Times New Roman"/>
                <a:cs typeface="Times New Roman"/>
              </a:rPr>
              <a:t>.</a:t>
            </a:r>
          </a:p>
        </p:txBody>
      </p:sp>
      <p:pic>
        <p:nvPicPr>
          <p:cNvPr id="7" name="Picture 6">
            <a:extLst>
              <a:ext uri="{FF2B5EF4-FFF2-40B4-BE49-F238E27FC236}">
                <a16:creationId xmlns:a16="http://schemas.microsoft.com/office/drawing/2014/main" id="{99A3F5A0-42F6-452C-95ED-FAE46D6D1932}"/>
              </a:ext>
            </a:extLst>
          </p:cNvPr>
          <p:cNvPicPr>
            <a:picLocks noChangeAspect="1"/>
          </p:cNvPicPr>
          <p:nvPr/>
        </p:nvPicPr>
        <p:blipFill>
          <a:blip r:embed="rId2"/>
          <a:stretch>
            <a:fillRect/>
          </a:stretch>
        </p:blipFill>
        <p:spPr>
          <a:xfrm>
            <a:off x="6750838" y="1065126"/>
            <a:ext cx="4264130" cy="4223051"/>
          </a:xfrm>
          <a:prstGeom prst="rect">
            <a:avLst/>
          </a:prstGeom>
        </p:spPr>
      </p:pic>
      <p:pic>
        <p:nvPicPr>
          <p:cNvPr id="10" name="Picture 9">
            <a:extLst>
              <a:ext uri="{FF2B5EF4-FFF2-40B4-BE49-F238E27FC236}">
                <a16:creationId xmlns:a16="http://schemas.microsoft.com/office/drawing/2014/main" id="{3C11A422-DCF2-400B-97CB-AF30325A247F}"/>
              </a:ext>
            </a:extLst>
          </p:cNvPr>
          <p:cNvPicPr>
            <a:picLocks noChangeAspect="1"/>
          </p:cNvPicPr>
          <p:nvPr/>
        </p:nvPicPr>
        <p:blipFill>
          <a:blip r:embed="rId3"/>
          <a:stretch>
            <a:fillRect/>
          </a:stretch>
        </p:blipFill>
        <p:spPr>
          <a:xfrm>
            <a:off x="4030326" y="1069100"/>
            <a:ext cx="2067213" cy="5601482"/>
          </a:xfrm>
          <a:prstGeom prst="rect">
            <a:avLst/>
          </a:prstGeom>
        </p:spPr>
      </p:pic>
    </p:spTree>
    <p:extLst>
      <p:ext uri="{BB962C8B-B14F-4D97-AF65-F5344CB8AC3E}">
        <p14:creationId xmlns:p14="http://schemas.microsoft.com/office/powerpoint/2010/main" val="2439509234"/>
      </p:ext>
    </p:extLst>
  </p:cSld>
  <p:clrMapOvr>
    <a:masterClrMapping/>
  </p:clrMapOvr>
  <p:transition spd="slow">
    <p:push/>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CCC175-5C04-ACB8-B74D-786147921132}"/>
              </a:ext>
            </a:extLst>
          </p:cNvPr>
          <p:cNvSpPr>
            <a:spLocks noGrp="1"/>
          </p:cNvSpPr>
          <p:nvPr>
            <p:ph type="title"/>
          </p:nvPr>
        </p:nvSpPr>
        <p:spPr/>
        <p:txBody>
          <a:bodyPr/>
          <a:lstStyle/>
          <a:p>
            <a:endParaRPr lang="en-US"/>
          </a:p>
        </p:txBody>
      </p:sp>
      <p:pic>
        <p:nvPicPr>
          <p:cNvPr id="3" name="Picture 2" descr="Free Google Thank You Slide &amp; PowerPoint Templates">
            <a:extLst>
              <a:ext uri="{FF2B5EF4-FFF2-40B4-BE49-F238E27FC236}">
                <a16:creationId xmlns:a16="http://schemas.microsoft.com/office/drawing/2014/main" id="{FC758832-875D-FCC6-680B-19ACF67938C0}"/>
              </a:ext>
            </a:extLst>
          </p:cNvPr>
          <p:cNvPicPr>
            <a:picLocks noChangeAspect="1"/>
          </p:cNvPicPr>
          <p:nvPr/>
        </p:nvPicPr>
        <p:blipFill>
          <a:blip r:embed="rId2"/>
          <a:stretch>
            <a:fillRect/>
          </a:stretch>
        </p:blipFill>
        <p:spPr>
          <a:xfrm>
            <a:off x="-4481" y="1682"/>
            <a:ext cx="12200962" cy="6854637"/>
          </a:xfrm>
          <a:prstGeom prst="rect">
            <a:avLst/>
          </a:prstGeom>
        </p:spPr>
      </p:pic>
    </p:spTree>
    <p:extLst>
      <p:ext uri="{BB962C8B-B14F-4D97-AF65-F5344CB8AC3E}">
        <p14:creationId xmlns:p14="http://schemas.microsoft.com/office/powerpoint/2010/main" val="585149683"/>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0"/>
            <a:ext cx="12192000" cy="985421"/>
          </a:xfrm>
          <a:solidFill>
            <a:schemeClr val="accent4">
              <a:lumMod val="40000"/>
              <a:lumOff val="60000"/>
            </a:schemeClr>
          </a:solidFill>
        </p:spPr>
        <p:txBody>
          <a:bodyPr/>
          <a:lstStyle/>
          <a:p>
            <a:r>
              <a:rPr lang="en-US" dirty="0">
                <a:solidFill>
                  <a:srgbClr val="C00000"/>
                </a:solidFill>
                <a:latin typeface="Segoe UI Semibold"/>
                <a:cs typeface="Segoe UI Semibold"/>
              </a:rPr>
              <a:t>THIẾT LẬP POWER BI ĐỂ PHÁT TRIỂN VISUALS</a:t>
            </a:r>
            <a:endParaRPr lang="en-US" dirty="0">
              <a:solidFill>
                <a:srgbClr val="C00000"/>
              </a:solidFill>
            </a:endParaRPr>
          </a:p>
        </p:txBody>
      </p:sp>
      <p:sp>
        <p:nvSpPr>
          <p:cNvPr id="2" name="Slide Number Placeholder 1"/>
          <p:cNvSpPr>
            <a:spLocks noGrp="1"/>
          </p:cNvSpPr>
          <p:nvPr>
            <p:ph type="sldNum" sz="quarter" idx="4294967295"/>
          </p:nvPr>
        </p:nvSpPr>
        <p:spPr>
          <a:xfrm>
            <a:off x="9461369" y="6363094"/>
            <a:ext cx="2718062" cy="272264"/>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E1514C-5E56-4738-A1FF-4B1CFD2A3E36}" type="slidenum">
              <a:rPr kumimoji="0" lang="en-US" sz="1100" b="0" i="0" u="none" strike="noStrike" kern="1200" cap="none" spc="0" normalizeH="0" baseline="0" noProof="0" smtClean="0">
                <a:ln>
                  <a:noFill/>
                </a:ln>
                <a:solidFill>
                  <a:srgbClr val="0074AF"/>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100" b="0" i="0" u="none" strike="noStrike" kern="1200" cap="none" spc="0" normalizeH="0" baseline="0" noProof="0">
              <a:ln>
                <a:noFill/>
              </a:ln>
              <a:solidFill>
                <a:srgbClr val="0074AF"/>
              </a:solidFill>
              <a:effectLst/>
              <a:uLnTx/>
              <a:uFillTx/>
              <a:latin typeface="Segoe UI"/>
              <a:ea typeface="+mn-ea"/>
              <a:cs typeface="+mn-cs"/>
            </a:endParaRPr>
          </a:p>
        </p:txBody>
      </p:sp>
      <p:sp>
        <p:nvSpPr>
          <p:cNvPr id="5" name="TextBox 4">
            <a:extLst>
              <a:ext uri="{FF2B5EF4-FFF2-40B4-BE49-F238E27FC236}">
                <a16:creationId xmlns:a16="http://schemas.microsoft.com/office/drawing/2014/main" id="{63630602-DD1C-4B97-AE64-640C679E4BA8}"/>
              </a:ext>
            </a:extLst>
          </p:cNvPr>
          <p:cNvSpPr txBox="1"/>
          <p:nvPr/>
        </p:nvSpPr>
        <p:spPr>
          <a:xfrm>
            <a:off x="163005" y="1319382"/>
            <a:ext cx="4248739" cy="2806987"/>
          </a:xfrm>
          <a:prstGeom prst="rect">
            <a:avLst/>
          </a:prstGeom>
          <a:no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lnSpc>
                <a:spcPct val="150000"/>
              </a:lnSpc>
            </a:pPr>
            <a:r>
              <a:rPr lang="vi-VN" sz="2000" i="0" dirty="0">
                <a:solidFill>
                  <a:srgbClr val="313131"/>
                </a:solidFill>
                <a:effectLst/>
                <a:latin typeface="Times New Roman" panose="02020603050405020304" pitchFamily="18" charset="0"/>
                <a:cs typeface="Times New Roman" panose="02020603050405020304" pitchFamily="18" charset="0"/>
              </a:rPr>
              <a:t>Để phát triển hình ảnh Power BI, hãy bật tùy chọn </a:t>
            </a:r>
            <a:r>
              <a:rPr lang="vi-VN" sz="2000" b="1" i="0" dirty="0">
                <a:solidFill>
                  <a:srgbClr val="313131"/>
                </a:solidFill>
                <a:effectLst/>
                <a:latin typeface="Times New Roman" panose="02020603050405020304" pitchFamily="18" charset="0"/>
                <a:cs typeface="Times New Roman" panose="02020603050405020304" pitchFamily="18" charset="0"/>
              </a:rPr>
              <a:t>Develop a visual</a:t>
            </a:r>
            <a:r>
              <a:rPr lang="en-US" sz="2000" b="1" i="0" dirty="0">
                <a:solidFill>
                  <a:srgbClr val="313131"/>
                </a:solidFill>
                <a:effectLst/>
                <a:latin typeface="Times New Roman" panose="02020603050405020304" pitchFamily="18" charset="0"/>
                <a:cs typeface="Times New Roman" panose="02020603050405020304" pitchFamily="18" charset="0"/>
              </a:rPr>
              <a:t> </a:t>
            </a:r>
            <a:r>
              <a:rPr lang="vi-VN" sz="2000" i="0" dirty="0">
                <a:solidFill>
                  <a:srgbClr val="313131"/>
                </a:solidFill>
                <a:effectLst/>
                <a:latin typeface="Times New Roman" panose="02020603050405020304" pitchFamily="18" charset="0"/>
                <a:cs typeface="Times New Roman" panose="02020603050405020304" pitchFamily="18" charset="0"/>
              </a:rPr>
              <a:t>trong Power BI desktop. </a:t>
            </a:r>
            <a:endParaRPr lang="en-US" sz="2000" i="0" dirty="0">
              <a:solidFill>
                <a:srgbClr val="313131"/>
              </a:solidFill>
              <a:effectLst/>
              <a:latin typeface="Times New Roman" panose="02020603050405020304" pitchFamily="18" charset="0"/>
              <a:cs typeface="Times New Roman" panose="02020603050405020304" pitchFamily="18" charset="0"/>
            </a:endParaRPr>
          </a:p>
          <a:p>
            <a:pPr algn="just">
              <a:lnSpc>
                <a:spcPct val="150000"/>
              </a:lnSpc>
            </a:pPr>
            <a:r>
              <a:rPr lang="vi-VN" sz="2000" i="0" dirty="0">
                <a:solidFill>
                  <a:srgbClr val="313131"/>
                </a:solidFill>
                <a:effectLst/>
                <a:latin typeface="Times New Roman" panose="02020603050405020304" pitchFamily="18" charset="0"/>
                <a:cs typeface="Times New Roman" panose="02020603050405020304" pitchFamily="18" charset="0"/>
              </a:rPr>
              <a:t>Từ Power BI desktop, điều hướng đến </a:t>
            </a:r>
            <a:r>
              <a:rPr lang="vi-VN" sz="2000" b="1" i="0" dirty="0">
                <a:solidFill>
                  <a:srgbClr val="313131"/>
                </a:solidFill>
                <a:effectLst/>
                <a:latin typeface="Times New Roman" panose="02020603050405020304" pitchFamily="18" charset="0"/>
                <a:cs typeface="Times New Roman" panose="02020603050405020304" pitchFamily="18" charset="0"/>
              </a:rPr>
              <a:t>File</a:t>
            </a:r>
            <a:r>
              <a:rPr lang="vi-VN" sz="2000" i="0" dirty="0">
                <a:solidFill>
                  <a:srgbClr val="313131"/>
                </a:solidFill>
                <a:effectLst/>
                <a:latin typeface="Times New Roman" panose="02020603050405020304" pitchFamily="18" charset="0"/>
                <a:cs typeface="Times New Roman" panose="02020603050405020304" pitchFamily="18" charset="0"/>
              </a:rPr>
              <a:t> </a:t>
            </a:r>
            <a:r>
              <a:rPr lang="en-US" sz="2000" i="0" dirty="0">
                <a:solidFill>
                  <a:srgbClr val="313131"/>
                </a:solidFill>
                <a:effectLst/>
                <a:latin typeface="Times New Roman" panose="02020603050405020304" pitchFamily="18" charset="0"/>
                <a:cs typeface="Times New Roman" panose="02020603050405020304" pitchFamily="18" charset="0"/>
                <a:sym typeface="Wingdings" panose="05000000000000000000" pitchFamily="2" charset="2"/>
              </a:rPr>
              <a:t></a:t>
            </a:r>
            <a:r>
              <a:rPr lang="vi-VN" sz="2000" i="0" dirty="0">
                <a:solidFill>
                  <a:srgbClr val="313131"/>
                </a:solidFill>
                <a:effectLst/>
                <a:latin typeface="Times New Roman" panose="02020603050405020304" pitchFamily="18" charset="0"/>
                <a:cs typeface="Times New Roman" panose="02020603050405020304" pitchFamily="18" charset="0"/>
              </a:rPr>
              <a:t> </a:t>
            </a:r>
            <a:r>
              <a:rPr lang="vi-VN" sz="2000" b="1" i="0" dirty="0">
                <a:solidFill>
                  <a:srgbClr val="313131"/>
                </a:solidFill>
                <a:effectLst/>
                <a:latin typeface="Times New Roman" panose="02020603050405020304" pitchFamily="18" charset="0"/>
                <a:cs typeface="Times New Roman" panose="02020603050405020304" pitchFamily="18" charset="0"/>
              </a:rPr>
              <a:t>Options and settings</a:t>
            </a:r>
            <a:r>
              <a:rPr lang="vi-VN" sz="2000" i="0" dirty="0">
                <a:solidFill>
                  <a:srgbClr val="313131"/>
                </a:solidFill>
                <a:effectLst/>
                <a:latin typeface="Times New Roman" panose="02020603050405020304" pitchFamily="18" charset="0"/>
                <a:cs typeface="Times New Roman" panose="02020603050405020304" pitchFamily="18" charset="0"/>
              </a:rPr>
              <a:t> </a:t>
            </a:r>
            <a:r>
              <a:rPr lang="en-US" sz="2000" i="0" dirty="0">
                <a:solidFill>
                  <a:srgbClr val="313131"/>
                </a:solidFill>
                <a:effectLst/>
                <a:latin typeface="Times New Roman" panose="02020603050405020304" pitchFamily="18" charset="0"/>
                <a:cs typeface="Times New Roman" panose="02020603050405020304" pitchFamily="18" charset="0"/>
                <a:sym typeface="Wingdings" panose="05000000000000000000" pitchFamily="2" charset="2"/>
              </a:rPr>
              <a:t></a:t>
            </a:r>
            <a:r>
              <a:rPr lang="vi-VN" sz="2000" i="0" dirty="0">
                <a:solidFill>
                  <a:srgbClr val="313131"/>
                </a:solidFill>
                <a:effectLst/>
                <a:latin typeface="Times New Roman" panose="02020603050405020304" pitchFamily="18" charset="0"/>
                <a:cs typeface="Times New Roman" panose="02020603050405020304" pitchFamily="18" charset="0"/>
              </a:rPr>
              <a:t> </a:t>
            </a:r>
            <a:r>
              <a:rPr lang="vi-VN" sz="2000" b="1" i="0" dirty="0">
                <a:solidFill>
                  <a:srgbClr val="313131"/>
                </a:solidFill>
                <a:effectLst/>
                <a:latin typeface="Times New Roman" panose="02020603050405020304" pitchFamily="18" charset="0"/>
                <a:cs typeface="Times New Roman" panose="02020603050405020304" pitchFamily="18" charset="0"/>
              </a:rPr>
              <a:t>Options</a:t>
            </a:r>
            <a:endParaRPr lang="en-US" sz="2000" b="1" i="0" dirty="0">
              <a:solidFill>
                <a:srgbClr val="313131"/>
              </a:solidFill>
              <a:effectLst/>
              <a:latin typeface="Times New Roman" panose="02020603050405020304" pitchFamily="18" charset="0"/>
              <a:cs typeface="Times New Roman" panose="02020603050405020304" pitchFamily="18" charset="0"/>
            </a:endParaRPr>
          </a:p>
        </p:txBody>
      </p:sp>
      <p:grpSp>
        <p:nvGrpSpPr>
          <p:cNvPr id="10" name="Group 9">
            <a:extLst>
              <a:ext uri="{FF2B5EF4-FFF2-40B4-BE49-F238E27FC236}">
                <a16:creationId xmlns:a16="http://schemas.microsoft.com/office/drawing/2014/main" id="{A1534163-22BF-4068-8373-BA327B7C55F2}"/>
              </a:ext>
            </a:extLst>
          </p:cNvPr>
          <p:cNvGrpSpPr/>
          <p:nvPr/>
        </p:nvGrpSpPr>
        <p:grpSpPr>
          <a:xfrm>
            <a:off x="4817097" y="1319382"/>
            <a:ext cx="6473172" cy="5156325"/>
            <a:chOff x="4870415" y="1389849"/>
            <a:chExt cx="6419854" cy="5085858"/>
          </a:xfrm>
        </p:grpSpPr>
        <p:pic>
          <p:nvPicPr>
            <p:cNvPr id="6" name="Picture 5">
              <a:extLst>
                <a:ext uri="{FF2B5EF4-FFF2-40B4-BE49-F238E27FC236}">
                  <a16:creationId xmlns:a16="http://schemas.microsoft.com/office/drawing/2014/main" id="{7BA35A9B-559D-4964-9E99-A080261F38FD}"/>
                </a:ext>
              </a:extLst>
            </p:cNvPr>
            <p:cNvPicPr>
              <a:picLocks noChangeAspect="1"/>
            </p:cNvPicPr>
            <p:nvPr/>
          </p:nvPicPr>
          <p:blipFill>
            <a:blip r:embed="rId2"/>
            <a:stretch>
              <a:fillRect/>
            </a:stretch>
          </p:blipFill>
          <p:spPr>
            <a:xfrm>
              <a:off x="4870415" y="1389849"/>
              <a:ext cx="6419854" cy="5085858"/>
            </a:xfrm>
            <a:prstGeom prst="rect">
              <a:avLst/>
            </a:prstGeom>
          </p:spPr>
        </p:pic>
        <p:sp>
          <p:nvSpPr>
            <p:cNvPr id="7" name="Rectangle 6">
              <a:extLst>
                <a:ext uri="{FF2B5EF4-FFF2-40B4-BE49-F238E27FC236}">
                  <a16:creationId xmlns:a16="http://schemas.microsoft.com/office/drawing/2014/main" id="{A07AD23D-4808-47A9-8C13-D84C658370AC}"/>
                </a:ext>
              </a:extLst>
            </p:cNvPr>
            <p:cNvSpPr/>
            <p:nvPr/>
          </p:nvSpPr>
          <p:spPr>
            <a:xfrm>
              <a:off x="4936914" y="5945369"/>
              <a:ext cx="1447764" cy="20385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47D25C0E-A07E-4216-8EEE-36DF464DB5E0}"/>
                </a:ext>
              </a:extLst>
            </p:cNvPr>
            <p:cNvSpPr/>
            <p:nvPr/>
          </p:nvSpPr>
          <p:spPr>
            <a:xfrm>
              <a:off x="6495478" y="5584684"/>
              <a:ext cx="4165828" cy="26770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004D805-4443-4806-A10C-4AF8081060B7}"/>
                </a:ext>
              </a:extLst>
            </p:cNvPr>
            <p:cNvSpPr/>
            <p:nvPr/>
          </p:nvSpPr>
          <p:spPr>
            <a:xfrm>
              <a:off x="10230378" y="6237047"/>
              <a:ext cx="496600" cy="1721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014172074"/>
      </p:ext>
    </p:extLst>
  </p:cSld>
  <p:clrMapOvr>
    <a:masterClrMapping/>
  </p:clrMapOvr>
  <p:transition spd="slow">
    <p:push/>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0"/>
            <a:ext cx="12192000" cy="985421"/>
          </a:xfrm>
          <a:solidFill>
            <a:schemeClr val="accent4">
              <a:lumMod val="40000"/>
              <a:lumOff val="60000"/>
            </a:schemeClr>
          </a:solidFill>
        </p:spPr>
        <p:txBody>
          <a:bodyPr/>
          <a:lstStyle/>
          <a:p>
            <a:r>
              <a:rPr lang="en-US" dirty="0">
                <a:solidFill>
                  <a:srgbClr val="C00000"/>
                </a:solidFill>
                <a:latin typeface="Segoe UI Semibold"/>
                <a:cs typeface="Segoe UI Semibold"/>
              </a:rPr>
              <a:t>CÀI ĐẶT R CHO MÁY TÍNH</a:t>
            </a:r>
            <a:endParaRPr lang="en-US" dirty="0">
              <a:solidFill>
                <a:srgbClr val="C00000"/>
              </a:solidFill>
            </a:endParaRPr>
          </a:p>
        </p:txBody>
      </p:sp>
      <p:sp>
        <p:nvSpPr>
          <p:cNvPr id="2" name="Slide Number Placeholder 1"/>
          <p:cNvSpPr>
            <a:spLocks noGrp="1"/>
          </p:cNvSpPr>
          <p:nvPr>
            <p:ph type="sldNum" sz="quarter" idx="4294967295"/>
          </p:nvPr>
        </p:nvSpPr>
        <p:spPr>
          <a:xfrm>
            <a:off x="9461369" y="6363094"/>
            <a:ext cx="2718062" cy="272264"/>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E1514C-5E56-4738-A1FF-4B1CFD2A3E36}" type="slidenum">
              <a:rPr kumimoji="0" lang="en-US" sz="1100" b="0" i="0" u="none" strike="noStrike" kern="1200" cap="none" spc="0" normalizeH="0" baseline="0" noProof="0" smtClean="0">
                <a:ln>
                  <a:noFill/>
                </a:ln>
                <a:solidFill>
                  <a:srgbClr val="0074AF"/>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100" b="0" i="0" u="none" strike="noStrike" kern="1200" cap="none" spc="0" normalizeH="0" baseline="0" noProof="0">
              <a:ln>
                <a:noFill/>
              </a:ln>
              <a:solidFill>
                <a:srgbClr val="0074AF"/>
              </a:solidFill>
              <a:effectLst/>
              <a:uLnTx/>
              <a:uFillTx/>
              <a:latin typeface="Segoe UI"/>
              <a:ea typeface="+mn-ea"/>
              <a:cs typeface="+mn-cs"/>
            </a:endParaRPr>
          </a:p>
        </p:txBody>
      </p:sp>
      <p:sp>
        <p:nvSpPr>
          <p:cNvPr id="5" name="TextBox 4">
            <a:extLst>
              <a:ext uri="{FF2B5EF4-FFF2-40B4-BE49-F238E27FC236}">
                <a16:creationId xmlns:a16="http://schemas.microsoft.com/office/drawing/2014/main" id="{63630602-DD1C-4B97-AE64-640C679E4BA8}"/>
              </a:ext>
            </a:extLst>
          </p:cNvPr>
          <p:cNvSpPr txBox="1"/>
          <p:nvPr/>
        </p:nvSpPr>
        <p:spPr>
          <a:xfrm>
            <a:off x="-1" y="2752714"/>
            <a:ext cx="3219431" cy="1421992"/>
          </a:xfrm>
          <a:prstGeom prst="rect">
            <a:avLst/>
          </a:prstGeom>
          <a:no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lnSpc>
                <a:spcPct val="150000"/>
              </a:lnSpc>
            </a:pPr>
            <a:r>
              <a:rPr lang="en-US" sz="2000" dirty="0">
                <a:solidFill>
                  <a:srgbClr val="313131"/>
                </a:solidFill>
                <a:latin typeface="Times New Roman" panose="02020603050405020304" pitchFamily="18" charset="0"/>
                <a:cs typeface="Times New Roman" panose="02020603050405020304" pitchFamily="18" charset="0"/>
              </a:rPr>
              <a:t>C</a:t>
            </a:r>
            <a:r>
              <a:rPr lang="vi-VN" sz="2000" i="0" dirty="0">
                <a:solidFill>
                  <a:srgbClr val="313131"/>
                </a:solidFill>
                <a:effectLst/>
                <a:latin typeface="Times New Roman" panose="02020603050405020304" pitchFamily="18" charset="0"/>
                <a:cs typeface="Times New Roman" panose="02020603050405020304" pitchFamily="18" charset="0"/>
              </a:rPr>
              <a:t>ó thể tải xuống miễn phí từ</a:t>
            </a:r>
            <a:r>
              <a:rPr lang="en-US" sz="2000" i="0" dirty="0">
                <a:solidFill>
                  <a:srgbClr val="313131"/>
                </a:solidFill>
                <a:effectLst/>
                <a:latin typeface="Times New Roman" panose="02020603050405020304" pitchFamily="18" charset="0"/>
                <a:cs typeface="Times New Roman" panose="02020603050405020304" pitchFamily="18" charset="0"/>
              </a:rPr>
              <a:t>:</a:t>
            </a:r>
            <a:r>
              <a:rPr lang="vi-VN" sz="2000" i="0" dirty="0">
                <a:solidFill>
                  <a:srgbClr val="313131"/>
                </a:solidFill>
                <a:effectLst/>
                <a:latin typeface="Times New Roman" panose="02020603050405020304" pitchFamily="18" charset="0"/>
                <a:cs typeface="Times New Roman" panose="02020603050405020304" pitchFamily="18" charset="0"/>
              </a:rPr>
              <a:t> </a:t>
            </a:r>
            <a:endParaRPr lang="en-US" sz="2000" i="0" dirty="0">
              <a:solidFill>
                <a:srgbClr val="313131"/>
              </a:solidFill>
              <a:effectLst/>
              <a:latin typeface="Times New Roman" panose="02020603050405020304" pitchFamily="18" charset="0"/>
              <a:cs typeface="Times New Roman" panose="02020603050405020304" pitchFamily="18" charset="0"/>
            </a:endParaRPr>
          </a:p>
          <a:p>
            <a:pPr algn="just">
              <a:lnSpc>
                <a:spcPct val="150000"/>
              </a:lnSpc>
            </a:pPr>
            <a:r>
              <a:rPr lang="en-US" sz="2000" i="0" dirty="0">
                <a:solidFill>
                  <a:srgbClr val="313131"/>
                </a:solidFill>
                <a:effectLst/>
                <a:latin typeface="Times New Roman" panose="02020603050405020304" pitchFamily="18" charset="0"/>
                <a:cs typeface="Times New Roman" panose="02020603050405020304" pitchFamily="18" charset="0"/>
              </a:rPr>
              <a:t>- </a:t>
            </a:r>
            <a:r>
              <a:rPr lang="vi-VN" sz="2000" i="0" dirty="0">
                <a:solidFill>
                  <a:srgbClr val="313131"/>
                </a:solidFill>
                <a:effectLst/>
                <a:latin typeface="Times New Roman" panose="02020603050405020304" pitchFamily="18" charset="0"/>
                <a:cs typeface="Times New Roman" panose="02020603050405020304" pitchFamily="18" charset="0"/>
                <a:hlinkClick r:id="rId2"/>
              </a:rPr>
              <a:t>CRAN Repository</a:t>
            </a:r>
            <a:r>
              <a:rPr lang="en-US" sz="2000" i="0" dirty="0">
                <a:solidFill>
                  <a:srgbClr val="313131"/>
                </a:solidFill>
                <a:effectLst/>
                <a:latin typeface="Times New Roman" panose="02020603050405020304" pitchFamily="18" charset="0"/>
                <a:cs typeface="Times New Roman" panose="02020603050405020304" pitchFamily="18" charset="0"/>
              </a:rPr>
              <a:t>  </a:t>
            </a:r>
            <a:r>
              <a:rPr lang="en-US" sz="2000" i="0" dirty="0" err="1">
                <a:solidFill>
                  <a:srgbClr val="313131"/>
                </a:solidFill>
                <a:effectLst/>
                <a:latin typeface="Times New Roman" panose="02020603050405020304" pitchFamily="18" charset="0"/>
                <a:cs typeface="Times New Roman" panose="02020603050405020304" pitchFamily="18" charset="0"/>
              </a:rPr>
              <a:t>hoặc</a:t>
            </a:r>
            <a:endParaRPr lang="en-US" sz="2000" i="0" dirty="0">
              <a:solidFill>
                <a:srgbClr val="313131"/>
              </a:solidFill>
              <a:effectLst/>
              <a:latin typeface="Times New Roman" panose="02020603050405020304" pitchFamily="18" charset="0"/>
              <a:cs typeface="Times New Roman" panose="02020603050405020304" pitchFamily="18" charset="0"/>
            </a:endParaRPr>
          </a:p>
          <a:p>
            <a:pPr algn="just">
              <a:lnSpc>
                <a:spcPct val="150000"/>
              </a:lnSpc>
            </a:pPr>
            <a:r>
              <a:rPr lang="en-US" sz="2000" dirty="0">
                <a:solidFill>
                  <a:srgbClr val="313131"/>
                </a:solidFill>
                <a:latin typeface="Times New Roman" panose="02020603050405020304" pitchFamily="18" charset="0"/>
                <a:cs typeface="Times New Roman" panose="02020603050405020304" pitchFamily="18" charset="0"/>
              </a:rPr>
              <a:t>- </a:t>
            </a:r>
            <a:r>
              <a:rPr lang="vi-VN" sz="2000" i="0" dirty="0">
                <a:solidFill>
                  <a:srgbClr val="313131"/>
                </a:solidFill>
                <a:effectLst/>
                <a:latin typeface="Times New Roman" panose="02020603050405020304" pitchFamily="18" charset="0"/>
                <a:cs typeface="Times New Roman" panose="02020603050405020304" pitchFamily="18" charset="0"/>
                <a:hlinkClick r:id="rId3"/>
              </a:rPr>
              <a:t>Microsoft R Open</a:t>
            </a:r>
            <a:endParaRPr lang="en-US" sz="2000" i="0" dirty="0">
              <a:solidFill>
                <a:srgbClr val="313131"/>
              </a:solidFill>
              <a:effectLst/>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1E9E4EB0-7F85-47BC-871A-82F677535F5E}"/>
              </a:ext>
            </a:extLst>
          </p:cNvPr>
          <p:cNvSpPr txBox="1"/>
          <p:nvPr/>
        </p:nvSpPr>
        <p:spPr>
          <a:xfrm>
            <a:off x="3269671" y="990532"/>
            <a:ext cx="8841177" cy="3188693"/>
          </a:xfrm>
          <a:prstGeom prst="rect">
            <a:avLst/>
          </a:prstGeom>
          <a:no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lnSpc>
                <a:spcPct val="150000"/>
              </a:lnSpc>
            </a:pPr>
            <a:r>
              <a:rPr lang="en-US" sz="2000" dirty="0">
                <a:solidFill>
                  <a:srgbClr val="313131"/>
                </a:solidFill>
                <a:latin typeface="Times New Roman"/>
                <a:cs typeface="Times New Roman"/>
              </a:rPr>
              <a:t>Sau </a:t>
            </a:r>
            <a:r>
              <a:rPr lang="en-US" sz="2000" dirty="0" err="1">
                <a:solidFill>
                  <a:srgbClr val="313131"/>
                </a:solidFill>
                <a:latin typeface="Times New Roman"/>
                <a:cs typeface="Times New Roman"/>
              </a:rPr>
              <a:t>khi</a:t>
            </a:r>
            <a:r>
              <a:rPr lang="en-US" sz="2000" dirty="0">
                <a:solidFill>
                  <a:srgbClr val="313131"/>
                </a:solidFill>
                <a:latin typeface="Times New Roman"/>
                <a:cs typeface="Times New Roman"/>
              </a:rPr>
              <a:t> </a:t>
            </a:r>
            <a:r>
              <a:rPr lang="en-US" sz="2000" dirty="0" err="1">
                <a:solidFill>
                  <a:srgbClr val="313131"/>
                </a:solidFill>
                <a:latin typeface="Times New Roman"/>
                <a:cs typeface="Times New Roman"/>
              </a:rPr>
              <a:t>cài</a:t>
            </a:r>
            <a:r>
              <a:rPr lang="en-US" sz="2000" dirty="0">
                <a:solidFill>
                  <a:srgbClr val="313131"/>
                </a:solidFill>
                <a:latin typeface="Times New Roman"/>
                <a:cs typeface="Times New Roman"/>
              </a:rPr>
              <a:t> </a:t>
            </a:r>
            <a:r>
              <a:rPr lang="en-US" sz="2000" dirty="0" err="1">
                <a:solidFill>
                  <a:srgbClr val="313131"/>
                </a:solidFill>
                <a:latin typeface="Times New Roman"/>
                <a:cs typeface="Times New Roman"/>
              </a:rPr>
              <a:t>đặt</a:t>
            </a:r>
            <a:r>
              <a:rPr lang="en-US" sz="2000" dirty="0">
                <a:solidFill>
                  <a:srgbClr val="313131"/>
                </a:solidFill>
                <a:latin typeface="Times New Roman"/>
                <a:cs typeface="Times New Roman"/>
              </a:rPr>
              <a:t> R, </a:t>
            </a:r>
            <a:r>
              <a:rPr lang="en-US" sz="2000" dirty="0" err="1">
                <a:solidFill>
                  <a:srgbClr val="313131"/>
                </a:solidFill>
                <a:latin typeface="Times New Roman"/>
                <a:cs typeface="Times New Roman"/>
              </a:rPr>
              <a:t>để</a:t>
            </a:r>
            <a:r>
              <a:rPr lang="en-US" sz="2000" dirty="0">
                <a:solidFill>
                  <a:srgbClr val="313131"/>
                </a:solidFill>
                <a:latin typeface="Times New Roman"/>
                <a:cs typeface="Times New Roman"/>
              </a:rPr>
              <a:t> </a:t>
            </a:r>
            <a:r>
              <a:rPr lang="en-US" sz="2000" dirty="0" err="1">
                <a:solidFill>
                  <a:srgbClr val="313131"/>
                </a:solidFill>
                <a:latin typeface="Times New Roman"/>
                <a:cs typeface="Times New Roman"/>
              </a:rPr>
              <a:t>cài</a:t>
            </a:r>
            <a:r>
              <a:rPr lang="en-US" sz="2000" dirty="0">
                <a:solidFill>
                  <a:srgbClr val="313131"/>
                </a:solidFill>
                <a:latin typeface="Times New Roman"/>
                <a:cs typeface="Times New Roman"/>
              </a:rPr>
              <a:t> </a:t>
            </a:r>
            <a:r>
              <a:rPr lang="en-US" sz="2000" dirty="0" err="1">
                <a:solidFill>
                  <a:srgbClr val="313131"/>
                </a:solidFill>
                <a:latin typeface="Times New Roman"/>
                <a:cs typeface="Times New Roman"/>
              </a:rPr>
              <a:t>đặt</a:t>
            </a:r>
            <a:r>
              <a:rPr lang="en-US" sz="2000" dirty="0">
                <a:solidFill>
                  <a:srgbClr val="313131"/>
                </a:solidFill>
                <a:latin typeface="Times New Roman"/>
                <a:cs typeface="Times New Roman"/>
              </a:rPr>
              <a:t> </a:t>
            </a:r>
            <a:r>
              <a:rPr lang="en-US" sz="2000" dirty="0" err="1">
                <a:solidFill>
                  <a:srgbClr val="313131"/>
                </a:solidFill>
                <a:latin typeface="Times New Roman"/>
                <a:cs typeface="Times New Roman"/>
              </a:rPr>
              <a:t>một</a:t>
            </a:r>
            <a:r>
              <a:rPr lang="en-US" sz="2000" dirty="0">
                <a:solidFill>
                  <a:srgbClr val="313131"/>
                </a:solidFill>
                <a:latin typeface="Times New Roman"/>
                <a:cs typeface="Times New Roman"/>
              </a:rPr>
              <a:t> </a:t>
            </a:r>
            <a:r>
              <a:rPr lang="en-US" sz="2000" dirty="0" err="1">
                <a:solidFill>
                  <a:srgbClr val="313131"/>
                </a:solidFill>
                <a:latin typeface="Times New Roman"/>
                <a:cs typeface="Times New Roman"/>
              </a:rPr>
              <a:t>số</a:t>
            </a:r>
            <a:r>
              <a:rPr lang="en-US" sz="2000" dirty="0">
                <a:solidFill>
                  <a:srgbClr val="313131"/>
                </a:solidFill>
                <a:latin typeface="Times New Roman"/>
                <a:cs typeface="Times New Roman"/>
              </a:rPr>
              <a:t> </a:t>
            </a:r>
            <a:r>
              <a:rPr lang="en-US" sz="2000" dirty="0" err="1">
                <a:solidFill>
                  <a:srgbClr val="313131"/>
                </a:solidFill>
                <a:latin typeface="Times New Roman"/>
                <a:cs typeface="Times New Roman"/>
              </a:rPr>
              <a:t>thư</a:t>
            </a:r>
            <a:r>
              <a:rPr lang="en-US" sz="2000" dirty="0">
                <a:solidFill>
                  <a:srgbClr val="313131"/>
                </a:solidFill>
                <a:latin typeface="Times New Roman"/>
                <a:cs typeface="Times New Roman"/>
              </a:rPr>
              <a:t> </a:t>
            </a:r>
            <a:r>
              <a:rPr lang="en-US" sz="2000" dirty="0" err="1">
                <a:solidFill>
                  <a:srgbClr val="313131"/>
                </a:solidFill>
                <a:latin typeface="Times New Roman"/>
                <a:cs typeface="Times New Roman"/>
              </a:rPr>
              <a:t>viện</a:t>
            </a:r>
            <a:r>
              <a:rPr lang="en-US" sz="2000" dirty="0">
                <a:solidFill>
                  <a:srgbClr val="313131"/>
                </a:solidFill>
                <a:latin typeface="Times New Roman"/>
                <a:cs typeface="Times New Roman"/>
              </a:rPr>
              <a:t> R </a:t>
            </a:r>
            <a:r>
              <a:rPr lang="en-US" sz="2000" dirty="0" err="1">
                <a:solidFill>
                  <a:srgbClr val="313131"/>
                </a:solidFill>
                <a:latin typeface="Times New Roman"/>
                <a:cs typeface="Times New Roman"/>
              </a:rPr>
              <a:t>cho</a:t>
            </a:r>
            <a:r>
              <a:rPr lang="en-US" sz="2000" dirty="0">
                <a:solidFill>
                  <a:srgbClr val="313131"/>
                </a:solidFill>
                <a:latin typeface="Times New Roman"/>
                <a:cs typeface="Times New Roman"/>
              </a:rPr>
              <a:t> </a:t>
            </a:r>
            <a:r>
              <a:rPr lang="en-US" sz="2000" dirty="0" err="1">
                <a:solidFill>
                  <a:srgbClr val="313131"/>
                </a:solidFill>
                <a:latin typeface="Times New Roman"/>
                <a:cs typeface="Times New Roman"/>
              </a:rPr>
              <a:t>vẽ</a:t>
            </a:r>
            <a:r>
              <a:rPr lang="en-US" sz="2000" dirty="0">
                <a:solidFill>
                  <a:srgbClr val="313131"/>
                </a:solidFill>
                <a:latin typeface="Times New Roman"/>
                <a:cs typeface="Times New Roman"/>
              </a:rPr>
              <a:t> </a:t>
            </a:r>
            <a:r>
              <a:rPr lang="en-US" sz="2000" dirty="0" err="1">
                <a:solidFill>
                  <a:srgbClr val="313131"/>
                </a:solidFill>
                <a:latin typeface="Times New Roman"/>
                <a:cs typeface="Times New Roman"/>
              </a:rPr>
              <a:t>đồ</a:t>
            </a:r>
            <a:r>
              <a:rPr lang="en-US" sz="2000" dirty="0">
                <a:solidFill>
                  <a:srgbClr val="313131"/>
                </a:solidFill>
                <a:latin typeface="Times New Roman"/>
                <a:cs typeface="Times New Roman"/>
              </a:rPr>
              <a:t> </a:t>
            </a:r>
            <a:r>
              <a:rPr lang="en-US" sz="2000" dirty="0" err="1">
                <a:solidFill>
                  <a:srgbClr val="313131"/>
                </a:solidFill>
                <a:latin typeface="Times New Roman"/>
                <a:cs typeface="Times New Roman"/>
              </a:rPr>
              <a:t>thị</a:t>
            </a:r>
            <a:r>
              <a:rPr lang="en-US" sz="2000" dirty="0">
                <a:solidFill>
                  <a:srgbClr val="313131"/>
                </a:solidFill>
                <a:latin typeface="Times New Roman"/>
                <a:cs typeface="Times New Roman"/>
              </a:rPr>
              <a:t> </a:t>
            </a:r>
            <a:r>
              <a:rPr lang="en-US" sz="2000" dirty="0" err="1">
                <a:solidFill>
                  <a:srgbClr val="313131"/>
                </a:solidFill>
                <a:latin typeface="Times New Roman"/>
                <a:cs typeface="Times New Roman"/>
              </a:rPr>
              <a:t>bằng</a:t>
            </a:r>
            <a:r>
              <a:rPr lang="en-US" sz="2000" dirty="0">
                <a:solidFill>
                  <a:srgbClr val="313131"/>
                </a:solidFill>
                <a:latin typeface="Times New Roman"/>
                <a:cs typeface="Times New Roman"/>
              </a:rPr>
              <a:t>:</a:t>
            </a:r>
          </a:p>
          <a:p>
            <a:pPr marL="457200" indent="-457200" algn="just">
              <a:lnSpc>
                <a:spcPct val="150000"/>
              </a:lnSpc>
              <a:buAutoNum type="arabicPeriod"/>
            </a:pPr>
            <a:r>
              <a:rPr lang="en-US" sz="2000" dirty="0" err="1">
                <a:solidFill>
                  <a:srgbClr val="313131"/>
                </a:solidFill>
                <a:latin typeface="Times New Roman"/>
                <a:cs typeface="Times New Roman"/>
              </a:rPr>
              <a:t>Cài</a:t>
            </a:r>
            <a:r>
              <a:rPr lang="en-US" sz="2000" dirty="0">
                <a:solidFill>
                  <a:srgbClr val="313131"/>
                </a:solidFill>
                <a:latin typeface="Times New Roman"/>
                <a:cs typeface="Times New Roman"/>
              </a:rPr>
              <a:t> </a:t>
            </a:r>
            <a:r>
              <a:rPr lang="en-US" sz="2000" dirty="0" err="1">
                <a:solidFill>
                  <a:srgbClr val="313131"/>
                </a:solidFill>
                <a:latin typeface="Times New Roman"/>
                <a:cs typeface="Times New Roman"/>
              </a:rPr>
              <a:t>đặt</a:t>
            </a:r>
            <a:r>
              <a:rPr lang="en-US" sz="2000" dirty="0">
                <a:solidFill>
                  <a:srgbClr val="313131"/>
                </a:solidFill>
                <a:latin typeface="Times New Roman"/>
                <a:cs typeface="Times New Roman"/>
              </a:rPr>
              <a:t> </a:t>
            </a:r>
            <a:r>
              <a:rPr lang="en-US" sz="2000" dirty="0" err="1">
                <a:solidFill>
                  <a:srgbClr val="313131"/>
                </a:solidFill>
                <a:latin typeface="Times New Roman"/>
                <a:cs typeface="Times New Roman"/>
              </a:rPr>
              <a:t>thông</a:t>
            </a:r>
            <a:r>
              <a:rPr lang="en-US" sz="2000" dirty="0">
                <a:solidFill>
                  <a:srgbClr val="313131"/>
                </a:solidFill>
                <a:latin typeface="Times New Roman"/>
                <a:cs typeface="Times New Roman"/>
              </a:rPr>
              <a:t> qua R (</a:t>
            </a:r>
            <a:r>
              <a:rPr lang="en-US" sz="2000" dirty="0" err="1">
                <a:solidFill>
                  <a:srgbClr val="313131"/>
                </a:solidFill>
                <a:latin typeface="Times New Roman"/>
                <a:cs typeface="Times New Roman"/>
              </a:rPr>
              <a:t>được</a:t>
            </a:r>
            <a:r>
              <a:rPr lang="en-US" sz="2000" dirty="0">
                <a:solidFill>
                  <a:srgbClr val="313131"/>
                </a:solidFill>
                <a:latin typeface="Times New Roman"/>
                <a:cs typeface="Times New Roman"/>
              </a:rPr>
              <a:t> </a:t>
            </a:r>
            <a:r>
              <a:rPr lang="en-US" sz="2000" dirty="0" err="1">
                <a:solidFill>
                  <a:srgbClr val="313131"/>
                </a:solidFill>
                <a:latin typeface="Times New Roman"/>
                <a:cs typeface="Times New Roman"/>
              </a:rPr>
              <a:t>kiến</a:t>
            </a:r>
            <a:r>
              <a:rPr lang="en-US" sz="2000" dirty="0">
                <a:solidFill>
                  <a:srgbClr val="313131"/>
                </a:solidFill>
                <a:latin typeface="Times New Roman"/>
                <a:cs typeface="Times New Roman"/>
              </a:rPr>
              <a:t> </a:t>
            </a:r>
            <a:r>
              <a:rPr lang="en-US" sz="2000" dirty="0" err="1">
                <a:solidFill>
                  <a:srgbClr val="313131"/>
                </a:solidFill>
                <a:latin typeface="Times New Roman"/>
                <a:cs typeface="Times New Roman"/>
              </a:rPr>
              <a:t>nghị</a:t>
            </a:r>
            <a:r>
              <a:rPr lang="en-US" sz="2000" dirty="0">
                <a:solidFill>
                  <a:srgbClr val="313131"/>
                </a:solidFill>
                <a:latin typeface="Times New Roman"/>
                <a:cs typeface="Times New Roman"/>
              </a:rPr>
              <a:t>);</a:t>
            </a:r>
          </a:p>
          <a:p>
            <a:pPr marL="457200" indent="-457200" algn="just">
              <a:lnSpc>
                <a:spcPct val="150000"/>
              </a:lnSpc>
              <a:buAutoNum type="arabicPeriod"/>
            </a:pPr>
            <a:r>
              <a:rPr lang="en-US" sz="2000" dirty="0" err="1">
                <a:solidFill>
                  <a:srgbClr val="313131"/>
                </a:solidFill>
                <a:latin typeface="Times New Roman"/>
                <a:cs typeface="Times New Roman"/>
              </a:rPr>
              <a:t>Hoặc</a:t>
            </a:r>
            <a:r>
              <a:rPr lang="en-US" sz="2000" dirty="0">
                <a:solidFill>
                  <a:srgbClr val="313131"/>
                </a:solidFill>
                <a:latin typeface="Times New Roman"/>
                <a:cs typeface="Times New Roman"/>
              </a:rPr>
              <a:t> </a:t>
            </a:r>
            <a:r>
              <a:rPr lang="en-US" sz="2000" dirty="0" err="1">
                <a:solidFill>
                  <a:srgbClr val="313131"/>
                </a:solidFill>
                <a:latin typeface="Times New Roman"/>
                <a:cs typeface="Times New Roman"/>
              </a:rPr>
              <a:t>trực</a:t>
            </a:r>
            <a:r>
              <a:rPr lang="en-US" sz="2000" dirty="0">
                <a:solidFill>
                  <a:srgbClr val="313131"/>
                </a:solidFill>
                <a:latin typeface="Times New Roman"/>
                <a:cs typeface="Times New Roman"/>
              </a:rPr>
              <a:t> </a:t>
            </a:r>
            <a:r>
              <a:rPr lang="en-US" sz="2000" dirty="0" err="1">
                <a:solidFill>
                  <a:srgbClr val="313131"/>
                </a:solidFill>
                <a:latin typeface="Times New Roman"/>
                <a:cs typeface="Times New Roman"/>
              </a:rPr>
              <a:t>tiếp</a:t>
            </a:r>
            <a:r>
              <a:rPr lang="en-US" sz="2000" dirty="0">
                <a:solidFill>
                  <a:srgbClr val="313131"/>
                </a:solidFill>
                <a:latin typeface="Times New Roman"/>
                <a:cs typeface="Times New Roman"/>
              </a:rPr>
              <a:t> </a:t>
            </a:r>
            <a:r>
              <a:rPr lang="en-US" sz="2000" dirty="0" err="1">
                <a:solidFill>
                  <a:srgbClr val="313131"/>
                </a:solidFill>
                <a:latin typeface="Times New Roman"/>
                <a:cs typeface="Times New Roman"/>
              </a:rPr>
              <a:t>thông</a:t>
            </a:r>
            <a:r>
              <a:rPr lang="en-US" sz="2000" dirty="0">
                <a:solidFill>
                  <a:srgbClr val="313131"/>
                </a:solidFill>
                <a:latin typeface="Times New Roman"/>
                <a:cs typeface="Times New Roman"/>
              </a:rPr>
              <a:t> qua Power BI:</a:t>
            </a:r>
          </a:p>
          <a:p>
            <a:pPr algn="ctr">
              <a:lnSpc>
                <a:spcPct val="150000"/>
              </a:lnSpc>
            </a:pPr>
            <a:r>
              <a:rPr lang="en-US" sz="2000" dirty="0" err="1">
                <a:solidFill>
                  <a:srgbClr val="313131"/>
                </a:solidFill>
                <a:latin typeface="Times New Roman"/>
                <a:cs typeface="Times New Roman"/>
              </a:rPr>
              <a:t>Chọn</a:t>
            </a:r>
            <a:r>
              <a:rPr lang="en-US" sz="2000" dirty="0">
                <a:solidFill>
                  <a:srgbClr val="313131"/>
                </a:solidFill>
                <a:latin typeface="Times New Roman"/>
                <a:cs typeface="Times New Roman"/>
              </a:rPr>
              <a:t> “Get data” </a:t>
            </a:r>
            <a:r>
              <a:rPr lang="en-US" sz="2000" dirty="0">
                <a:solidFill>
                  <a:srgbClr val="313131"/>
                </a:solidFill>
                <a:latin typeface="Times New Roman"/>
                <a:cs typeface="Times New Roman"/>
                <a:sym typeface="Wingdings" panose="05000000000000000000" pitchFamily="2" charset="2"/>
              </a:rPr>
              <a:t> “More …”</a:t>
            </a:r>
            <a:r>
              <a:rPr lang="en-US" sz="2000" dirty="0">
                <a:solidFill>
                  <a:srgbClr val="313131"/>
                </a:solidFill>
                <a:latin typeface="Times New Roman"/>
                <a:cs typeface="Times New Roman"/>
              </a:rPr>
              <a:t> </a:t>
            </a:r>
            <a:r>
              <a:rPr lang="en-US" sz="2000" dirty="0">
                <a:solidFill>
                  <a:srgbClr val="313131"/>
                </a:solidFill>
                <a:latin typeface="Times New Roman"/>
                <a:cs typeface="Times New Roman"/>
                <a:sym typeface="Wingdings" panose="05000000000000000000" pitchFamily="2" charset="2"/>
              </a:rPr>
              <a:t> “Other”  “R script”</a:t>
            </a:r>
            <a:endParaRPr lang="en-US" sz="2000" dirty="0">
              <a:solidFill>
                <a:srgbClr val="313131"/>
              </a:solidFill>
              <a:latin typeface="Times New Roman"/>
              <a:cs typeface="Times New Roman"/>
            </a:endParaRPr>
          </a:p>
          <a:p>
            <a:pPr algn="just">
              <a:lnSpc>
                <a:spcPct val="150000"/>
              </a:lnSpc>
            </a:pPr>
            <a:r>
              <a:rPr lang="en-US" sz="2000" dirty="0" err="1">
                <a:solidFill>
                  <a:srgbClr val="313131"/>
                </a:solidFill>
                <a:latin typeface="Times New Roman"/>
                <a:cs typeface="Times New Roman"/>
              </a:rPr>
              <a:t>Đoạn</a:t>
            </a:r>
            <a:r>
              <a:rPr lang="en-US" sz="2000" dirty="0">
                <a:solidFill>
                  <a:srgbClr val="313131"/>
                </a:solidFill>
                <a:latin typeface="Times New Roman"/>
                <a:cs typeface="Times New Roman"/>
              </a:rPr>
              <a:t> code R </a:t>
            </a:r>
            <a:r>
              <a:rPr lang="en-US" sz="2000" dirty="0" err="1">
                <a:solidFill>
                  <a:srgbClr val="313131"/>
                </a:solidFill>
                <a:latin typeface="Times New Roman"/>
                <a:cs typeface="Times New Roman"/>
              </a:rPr>
              <a:t>sau</a:t>
            </a:r>
            <a:r>
              <a:rPr lang="en-US" sz="2000" b="1" dirty="0">
                <a:solidFill>
                  <a:srgbClr val="313131"/>
                </a:solidFill>
                <a:latin typeface="Times New Roman"/>
                <a:cs typeface="Times New Roman"/>
              </a:rPr>
              <a:t> </a:t>
            </a:r>
            <a:r>
              <a:rPr lang="en-US" sz="2000" dirty="0" err="1">
                <a:solidFill>
                  <a:srgbClr val="313131"/>
                </a:solidFill>
                <a:latin typeface="Times New Roman"/>
                <a:cs typeface="Times New Roman"/>
              </a:rPr>
              <a:t>và</a:t>
            </a:r>
            <a:r>
              <a:rPr lang="en-US" sz="2000" dirty="0">
                <a:solidFill>
                  <a:srgbClr val="313131"/>
                </a:solidFill>
                <a:latin typeface="Times New Roman"/>
                <a:cs typeface="Times New Roman"/>
              </a:rPr>
              <a:t> </a:t>
            </a:r>
            <a:r>
              <a:rPr lang="en-US" sz="2000" b="1" dirty="0">
                <a:solidFill>
                  <a:srgbClr val="313131"/>
                </a:solidFill>
                <a:latin typeface="Times New Roman"/>
                <a:cs typeface="Times New Roman"/>
              </a:rPr>
              <a:t>OK</a:t>
            </a:r>
            <a:r>
              <a:rPr lang="en-US" sz="2000" dirty="0">
                <a:solidFill>
                  <a:srgbClr val="313131"/>
                </a:solidFill>
                <a:latin typeface="Times New Roman"/>
                <a:cs typeface="Times New Roman"/>
              </a:rPr>
              <a:t> </a:t>
            </a:r>
            <a:r>
              <a:rPr lang="en-US" sz="2000" dirty="0" err="1">
                <a:solidFill>
                  <a:srgbClr val="313131"/>
                </a:solidFill>
                <a:latin typeface="Times New Roman"/>
                <a:cs typeface="Times New Roman"/>
              </a:rPr>
              <a:t>để</a:t>
            </a:r>
            <a:r>
              <a:rPr lang="en-US" sz="2000" dirty="0">
                <a:solidFill>
                  <a:srgbClr val="313131"/>
                </a:solidFill>
                <a:latin typeface="Times New Roman"/>
                <a:cs typeface="Times New Roman"/>
              </a:rPr>
              <a:t> </a:t>
            </a:r>
            <a:r>
              <a:rPr lang="en-US" sz="2000" dirty="0" err="1">
                <a:solidFill>
                  <a:srgbClr val="313131"/>
                </a:solidFill>
                <a:latin typeface="Times New Roman"/>
                <a:cs typeface="Times New Roman"/>
              </a:rPr>
              <a:t>chạy</a:t>
            </a:r>
            <a:r>
              <a:rPr lang="en-US" sz="2000" dirty="0">
                <a:solidFill>
                  <a:srgbClr val="313131"/>
                </a:solidFill>
                <a:latin typeface="Times New Roman"/>
                <a:cs typeface="Times New Roman"/>
              </a:rPr>
              <a:t>:</a:t>
            </a:r>
          </a:p>
          <a:p>
            <a:pPr algn="just">
              <a:lnSpc>
                <a:spcPct val="150000"/>
              </a:lnSpc>
            </a:pPr>
            <a:r>
              <a:rPr lang="en-US" dirty="0" err="1">
                <a:solidFill>
                  <a:schemeClr val="accent1">
                    <a:lumMod val="50000"/>
                  </a:schemeClr>
                </a:solidFill>
                <a:latin typeface="Calibri"/>
                <a:ea typeface="Calibri"/>
                <a:cs typeface="Calibri"/>
              </a:rPr>
              <a:t>list_packages</a:t>
            </a:r>
            <a:r>
              <a:rPr lang="en-US" dirty="0">
                <a:solidFill>
                  <a:schemeClr val="accent1">
                    <a:lumMod val="50000"/>
                  </a:schemeClr>
                </a:solidFill>
                <a:latin typeface="Calibri"/>
                <a:ea typeface="Calibri"/>
                <a:cs typeface="Calibri"/>
              </a:rPr>
              <a:t> &lt;- c("</a:t>
            </a:r>
            <a:r>
              <a:rPr lang="en-US" dirty="0" err="1">
                <a:solidFill>
                  <a:schemeClr val="accent1">
                    <a:lumMod val="50000"/>
                  </a:schemeClr>
                </a:solidFill>
                <a:latin typeface="Calibri"/>
                <a:ea typeface="Calibri"/>
                <a:cs typeface="Calibri"/>
              </a:rPr>
              <a:t>corrplot</a:t>
            </a:r>
            <a:r>
              <a:rPr lang="en-US" dirty="0">
                <a:solidFill>
                  <a:schemeClr val="accent1">
                    <a:lumMod val="50000"/>
                  </a:schemeClr>
                </a:solidFill>
                <a:latin typeface="Calibri"/>
                <a:ea typeface="Calibri"/>
                <a:cs typeface="Calibri"/>
              </a:rPr>
              <a:t>", "ggplot2", "</a:t>
            </a:r>
            <a:r>
              <a:rPr lang="en-US" dirty="0" err="1">
                <a:solidFill>
                  <a:schemeClr val="accent1">
                    <a:lumMod val="50000"/>
                  </a:schemeClr>
                </a:solidFill>
                <a:latin typeface="Calibri"/>
                <a:ea typeface="Calibri"/>
                <a:cs typeface="Calibri"/>
              </a:rPr>
              <a:t>ggbiplot</a:t>
            </a:r>
            <a:r>
              <a:rPr lang="en-US" dirty="0">
                <a:solidFill>
                  <a:schemeClr val="accent1">
                    <a:lumMod val="50000"/>
                  </a:schemeClr>
                </a:solidFill>
                <a:latin typeface="Calibri"/>
                <a:ea typeface="Calibri"/>
                <a:cs typeface="Calibri"/>
              </a:rPr>
              <a:t>", "</a:t>
            </a:r>
            <a:r>
              <a:rPr lang="en-US" dirty="0" err="1">
                <a:solidFill>
                  <a:schemeClr val="accent1">
                    <a:lumMod val="50000"/>
                  </a:schemeClr>
                </a:solidFill>
                <a:latin typeface="Calibri"/>
                <a:ea typeface="Calibri"/>
                <a:cs typeface="Calibri"/>
              </a:rPr>
              <a:t>plyr</a:t>
            </a:r>
            <a:r>
              <a:rPr lang="en-US" dirty="0">
                <a:solidFill>
                  <a:schemeClr val="accent1">
                    <a:lumMod val="50000"/>
                  </a:schemeClr>
                </a:solidFill>
                <a:latin typeface="Calibri"/>
                <a:ea typeface="Calibri"/>
                <a:cs typeface="Calibri"/>
              </a:rPr>
              <a:t>", "</a:t>
            </a:r>
            <a:r>
              <a:rPr lang="en-US" dirty="0" err="1">
                <a:solidFill>
                  <a:schemeClr val="accent1">
                    <a:lumMod val="50000"/>
                  </a:schemeClr>
                </a:solidFill>
                <a:latin typeface="Calibri"/>
                <a:ea typeface="Calibri"/>
                <a:cs typeface="Calibri"/>
              </a:rPr>
              <a:t>tidyverse</a:t>
            </a:r>
            <a:r>
              <a:rPr lang="en-US" dirty="0">
                <a:solidFill>
                  <a:schemeClr val="accent1">
                    <a:lumMod val="50000"/>
                  </a:schemeClr>
                </a:solidFill>
                <a:latin typeface="Calibri"/>
                <a:ea typeface="Calibri"/>
                <a:cs typeface="Calibri"/>
              </a:rPr>
              <a:t>", "</a:t>
            </a:r>
            <a:r>
              <a:rPr lang="en-US" dirty="0" err="1">
                <a:solidFill>
                  <a:schemeClr val="accent1">
                    <a:lumMod val="50000"/>
                  </a:schemeClr>
                </a:solidFill>
                <a:latin typeface="Calibri"/>
                <a:ea typeface="Calibri"/>
                <a:cs typeface="Calibri"/>
              </a:rPr>
              <a:t>dplyr</a:t>
            </a:r>
            <a:r>
              <a:rPr lang="en-US" dirty="0">
                <a:solidFill>
                  <a:schemeClr val="accent1">
                    <a:lumMod val="50000"/>
                  </a:schemeClr>
                </a:solidFill>
                <a:latin typeface="Calibri"/>
                <a:ea typeface="Calibri"/>
                <a:cs typeface="Calibri"/>
              </a:rPr>
              <a:t>")</a:t>
            </a:r>
          </a:p>
          <a:p>
            <a:pPr algn="just">
              <a:lnSpc>
                <a:spcPct val="150000"/>
              </a:lnSpc>
            </a:pPr>
            <a:r>
              <a:rPr lang="en-US" dirty="0" err="1">
                <a:solidFill>
                  <a:schemeClr val="accent1">
                    <a:lumMod val="50000"/>
                  </a:schemeClr>
                </a:solidFill>
                <a:latin typeface="Calibri"/>
                <a:ea typeface="Calibri"/>
                <a:cs typeface="Calibri"/>
              </a:rPr>
              <a:t>install.packages</a:t>
            </a:r>
            <a:r>
              <a:rPr lang="en-US" dirty="0">
                <a:solidFill>
                  <a:schemeClr val="accent1">
                    <a:lumMod val="50000"/>
                  </a:schemeClr>
                </a:solidFill>
                <a:latin typeface="Calibri"/>
                <a:ea typeface="Calibri"/>
                <a:cs typeface="Calibri"/>
              </a:rPr>
              <a:t>(</a:t>
            </a:r>
            <a:r>
              <a:rPr lang="en-US" dirty="0" err="1">
                <a:solidFill>
                  <a:schemeClr val="accent1">
                    <a:lumMod val="50000"/>
                  </a:schemeClr>
                </a:solidFill>
                <a:latin typeface="Calibri"/>
                <a:ea typeface="Calibri"/>
                <a:cs typeface="Calibri"/>
              </a:rPr>
              <a:t>list_packages</a:t>
            </a:r>
            <a:r>
              <a:rPr lang="en-US" dirty="0">
                <a:solidFill>
                  <a:schemeClr val="accent1">
                    <a:lumMod val="50000"/>
                  </a:schemeClr>
                </a:solidFill>
                <a:latin typeface="Calibri"/>
                <a:ea typeface="Calibri"/>
                <a:cs typeface="Calibri"/>
              </a:rPr>
              <a:t>, repos = "https://cloud.r-project.org", dependencies = TRUE)</a:t>
            </a:r>
          </a:p>
        </p:txBody>
      </p:sp>
      <p:pic>
        <p:nvPicPr>
          <p:cNvPr id="13" name="Picture 12">
            <a:extLst>
              <a:ext uri="{FF2B5EF4-FFF2-40B4-BE49-F238E27FC236}">
                <a16:creationId xmlns:a16="http://schemas.microsoft.com/office/drawing/2014/main" id="{920F38E5-F71F-4674-B27C-6741D9692A4F}"/>
              </a:ext>
            </a:extLst>
          </p:cNvPr>
          <p:cNvPicPr>
            <a:picLocks noChangeAspect="1"/>
          </p:cNvPicPr>
          <p:nvPr/>
        </p:nvPicPr>
        <p:blipFill>
          <a:blip r:embed="rId4"/>
          <a:stretch>
            <a:fillRect/>
          </a:stretch>
        </p:blipFill>
        <p:spPr>
          <a:xfrm>
            <a:off x="713104" y="1123286"/>
            <a:ext cx="1829055" cy="1476581"/>
          </a:xfrm>
          <a:prstGeom prst="rect">
            <a:avLst/>
          </a:prstGeom>
        </p:spPr>
      </p:pic>
      <p:pic>
        <p:nvPicPr>
          <p:cNvPr id="6" name="Hình ảnh 5" descr="Ảnh có chứa văn bản, ảnh chụp màn hình, màn hình, Phông chữ&#10;&#10;Mô tả được tự động tạo">
            <a:extLst>
              <a:ext uri="{FF2B5EF4-FFF2-40B4-BE49-F238E27FC236}">
                <a16:creationId xmlns:a16="http://schemas.microsoft.com/office/drawing/2014/main" id="{99BA4D92-8AE3-A8FA-C8DE-2E97CCE39831}"/>
              </a:ext>
            </a:extLst>
          </p:cNvPr>
          <p:cNvPicPr>
            <a:picLocks noChangeAspect="1"/>
          </p:cNvPicPr>
          <p:nvPr/>
        </p:nvPicPr>
        <p:blipFill>
          <a:blip r:embed="rId5"/>
          <a:stretch>
            <a:fillRect/>
          </a:stretch>
        </p:blipFill>
        <p:spPr>
          <a:xfrm>
            <a:off x="3066303" y="4213926"/>
            <a:ext cx="5796342" cy="2623978"/>
          </a:xfrm>
          <a:prstGeom prst="rect">
            <a:avLst/>
          </a:prstGeom>
        </p:spPr>
      </p:pic>
    </p:spTree>
    <p:extLst>
      <p:ext uri="{BB962C8B-B14F-4D97-AF65-F5344CB8AC3E}">
        <p14:creationId xmlns:p14="http://schemas.microsoft.com/office/powerpoint/2010/main" val="286270198"/>
      </p:ext>
    </p:extLst>
  </p:cSld>
  <p:clrMapOvr>
    <a:masterClrMapping/>
  </p:clrMapOvr>
  <p:transition spd="slow">
    <p:push/>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294719"/>
        </a:solidFill>
        <a:effectLst/>
      </p:bgPr>
    </p:bg>
    <p:spTree>
      <p:nvGrpSpPr>
        <p:cNvPr id="1" name=""/>
        <p:cNvGrpSpPr/>
        <p:nvPr/>
      </p:nvGrpSpPr>
      <p:grpSpPr>
        <a:xfrm>
          <a:off x="0" y="0"/>
          <a:ext cx="0" cy="0"/>
          <a:chOff x="0" y="0"/>
          <a:chExt cx="0" cy="0"/>
        </a:xfrm>
      </p:grpSpPr>
      <p:grpSp>
        <p:nvGrpSpPr>
          <p:cNvPr id="2" name="Group 2"/>
          <p:cNvGrpSpPr/>
          <p:nvPr/>
        </p:nvGrpSpPr>
        <p:grpSpPr>
          <a:xfrm>
            <a:off x="0" y="2279749"/>
            <a:ext cx="12192000" cy="4578251"/>
            <a:chOff x="0" y="-47625"/>
            <a:chExt cx="4816593" cy="1808692"/>
          </a:xfrm>
        </p:grpSpPr>
        <p:sp>
          <p:nvSpPr>
            <p:cNvPr id="3" name="Freeform 3"/>
            <p:cNvSpPr/>
            <p:nvPr/>
          </p:nvSpPr>
          <p:spPr>
            <a:xfrm>
              <a:off x="0" y="0"/>
              <a:ext cx="4816592" cy="1761067"/>
            </a:xfrm>
            <a:custGeom>
              <a:avLst/>
              <a:gdLst/>
              <a:ahLst/>
              <a:cxnLst/>
              <a:rect l="l" t="t" r="r" b="b"/>
              <a:pathLst>
                <a:path w="4816592" h="1761067">
                  <a:moveTo>
                    <a:pt x="0" y="0"/>
                  </a:moveTo>
                  <a:lnTo>
                    <a:pt x="4816592" y="0"/>
                  </a:lnTo>
                  <a:lnTo>
                    <a:pt x="4816592" y="1761067"/>
                  </a:lnTo>
                  <a:lnTo>
                    <a:pt x="0" y="1761067"/>
                  </a:lnTo>
                  <a:close/>
                </a:path>
              </a:pathLst>
            </a:custGeom>
            <a:solidFill>
              <a:srgbClr val="FAF3E0"/>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4" name="TextBox 4"/>
            <p:cNvSpPr txBox="1"/>
            <p:nvPr/>
          </p:nvSpPr>
          <p:spPr>
            <a:xfrm>
              <a:off x="0" y="-47625"/>
              <a:ext cx="4816593" cy="1808692"/>
            </a:xfrm>
            <a:prstGeom prst="rect">
              <a:avLst/>
            </a:prstGeom>
          </p:spPr>
          <p:txBody>
            <a:bodyPr lIns="33867" tIns="33867" rIns="33867" bIns="33867" rtlCol="0" anchor="ctr"/>
            <a:lstStyle/>
            <a:p>
              <a:pPr marL="0" marR="0" lvl="0" indent="0" algn="ctr" defTabSz="609630" rtl="0" eaLnBrk="1" fontAlgn="auto" latinLnBrk="0" hangingPunct="1">
                <a:lnSpc>
                  <a:spcPts val="1867"/>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8" name="Group 8"/>
          <p:cNvGrpSpPr/>
          <p:nvPr/>
        </p:nvGrpSpPr>
        <p:grpSpPr>
          <a:xfrm>
            <a:off x="0" y="211885"/>
            <a:ext cx="12192000" cy="5833140"/>
            <a:chOff x="0" y="0"/>
            <a:chExt cx="30705380" cy="11666279"/>
          </a:xfrm>
        </p:grpSpPr>
        <p:sp>
          <p:nvSpPr>
            <p:cNvPr id="9" name="Freeform 9"/>
            <p:cNvSpPr/>
            <p:nvPr/>
          </p:nvSpPr>
          <p:spPr>
            <a:xfrm rot="5400000">
              <a:off x="1983316" y="-1983316"/>
              <a:ext cx="11609209" cy="15575841"/>
            </a:xfrm>
            <a:custGeom>
              <a:avLst/>
              <a:gdLst/>
              <a:ahLst/>
              <a:cxnLst/>
              <a:rect l="l" t="t" r="r" b="b"/>
              <a:pathLst>
                <a:path w="11609209" h="15575841">
                  <a:moveTo>
                    <a:pt x="0" y="0"/>
                  </a:moveTo>
                  <a:lnTo>
                    <a:pt x="11609209" y="0"/>
                  </a:lnTo>
                  <a:lnTo>
                    <a:pt x="11609209" y="15575841"/>
                  </a:lnTo>
                  <a:lnTo>
                    <a:pt x="0" y="15575841"/>
                  </a:lnTo>
                  <a:lnTo>
                    <a:pt x="0" y="0"/>
                  </a:lnTo>
                  <a:close/>
                </a:path>
              </a:pathLst>
            </a:custGeom>
            <a:blipFill>
              <a:blip r:embed="rId3">
                <a:extLst>
                  <a:ext uri="{96DAC541-7B7A-43D3-8B79-37D633B846F1}">
                    <asvg:svgBlip xmlns:asvg="http://schemas.microsoft.com/office/drawing/2016/SVG/main" r:embed="rId4"/>
                  </a:ext>
                </a:extLst>
              </a:blip>
              <a:stretch>
                <a:fillRect t="-5899" r="-491"/>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0" name="Freeform 10"/>
            <p:cNvSpPr/>
            <p:nvPr/>
          </p:nvSpPr>
          <p:spPr>
            <a:xfrm rot="5400000">
              <a:off x="17267131" y="-1771970"/>
              <a:ext cx="11666279" cy="15210219"/>
            </a:xfrm>
            <a:custGeom>
              <a:avLst/>
              <a:gdLst/>
              <a:ahLst/>
              <a:cxnLst/>
              <a:rect l="l" t="t" r="r" b="b"/>
              <a:pathLst>
                <a:path w="11666279" h="15210219">
                  <a:moveTo>
                    <a:pt x="0" y="0"/>
                  </a:moveTo>
                  <a:lnTo>
                    <a:pt x="11666279" y="0"/>
                  </a:lnTo>
                  <a:lnTo>
                    <a:pt x="11666279" y="15210219"/>
                  </a:lnTo>
                  <a:lnTo>
                    <a:pt x="0" y="15210219"/>
                  </a:lnTo>
                  <a:lnTo>
                    <a:pt x="0" y="0"/>
                  </a:lnTo>
                  <a:close/>
                </a:path>
              </a:pathLst>
            </a:custGeom>
            <a:blipFill>
              <a:blip r:embed="rId3">
                <a:extLst>
                  <a:ext uri="{96DAC541-7B7A-43D3-8B79-37D633B846F1}">
                    <asvg:svgBlip xmlns:asvg="http://schemas.microsoft.com/office/drawing/2016/SVG/main" r:embed="rId4"/>
                  </a:ext>
                </a:extLst>
              </a:blip>
              <a:stretch>
                <a:fillRect b="-8445"/>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1" name="TextBox 11"/>
          <p:cNvSpPr txBox="1"/>
          <p:nvPr/>
        </p:nvSpPr>
        <p:spPr>
          <a:xfrm>
            <a:off x="685800" y="1201668"/>
            <a:ext cx="4878421" cy="1410643"/>
          </a:xfrm>
          <a:prstGeom prst="rect">
            <a:avLst/>
          </a:prstGeom>
        </p:spPr>
        <p:txBody>
          <a:bodyPr wrap="square" lIns="0" tIns="0" rIns="0" bIns="0" rtlCol="0" anchor="t">
            <a:spAutoFit/>
          </a:bodyPr>
          <a:lstStyle/>
          <a:p>
            <a:pPr marL="0" marR="0" lvl="0" indent="0" algn="l" defTabSz="609630" rtl="0" eaLnBrk="1" fontAlgn="auto" latinLnBrk="0" hangingPunct="1">
              <a:lnSpc>
                <a:spcPts val="5515"/>
              </a:lnSpc>
              <a:spcBef>
                <a:spcPts val="0"/>
              </a:spcBef>
              <a:spcAft>
                <a:spcPts val="0"/>
              </a:spcAft>
              <a:buClrTx/>
              <a:buSzTx/>
              <a:buFontTx/>
              <a:buNone/>
              <a:tabLst/>
              <a:defRPr/>
            </a:pPr>
            <a:r>
              <a:rPr kumimoji="0" lang="en-US" sz="4800" b="0" i="0" u="none" strike="noStrike" kern="1200" cap="none" spc="0" normalizeH="0" baseline="0" noProof="0" dirty="0">
                <a:ln>
                  <a:noFill/>
                </a:ln>
                <a:solidFill>
                  <a:srgbClr val="101010"/>
                </a:solidFill>
                <a:effectLst/>
                <a:uLnTx/>
                <a:uFillTx/>
                <a:latin typeface="Segoe UI Semibold" panose="020B0702040204020203" pitchFamily="34" charset="0"/>
                <a:ea typeface="Marykate"/>
                <a:cs typeface="Segoe UI Semibold" panose="020B0702040204020203" pitchFamily="34" charset="0"/>
                <a:sym typeface="Marykate"/>
              </a:rPr>
              <a:t>BIỂU ĐỒ PHÂN TÁN</a:t>
            </a:r>
          </a:p>
        </p:txBody>
      </p:sp>
      <p:sp>
        <p:nvSpPr>
          <p:cNvPr id="16" name="Freeform 16"/>
          <p:cNvSpPr/>
          <p:nvPr/>
        </p:nvSpPr>
        <p:spPr>
          <a:xfrm rot="-332389">
            <a:off x="6034389" y="1057494"/>
            <a:ext cx="5688501" cy="6091807"/>
          </a:xfrm>
          <a:custGeom>
            <a:avLst/>
            <a:gdLst/>
            <a:ahLst/>
            <a:cxnLst/>
            <a:rect l="l" t="t" r="r" b="b"/>
            <a:pathLst>
              <a:path w="8532752" h="12064303">
                <a:moveTo>
                  <a:pt x="0" y="0"/>
                </a:moveTo>
                <a:lnTo>
                  <a:pt x="8532753" y="0"/>
                </a:lnTo>
                <a:lnTo>
                  <a:pt x="8532753" y="12064303"/>
                </a:lnTo>
                <a:lnTo>
                  <a:pt x="0" y="1206430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39" name="Group 17">
            <a:extLst>
              <a:ext uri="{FF2B5EF4-FFF2-40B4-BE49-F238E27FC236}">
                <a16:creationId xmlns:a16="http://schemas.microsoft.com/office/drawing/2014/main" id="{39ADE6F6-8945-41C9-9592-7635B6F96DCA}"/>
              </a:ext>
            </a:extLst>
          </p:cNvPr>
          <p:cNvGrpSpPr/>
          <p:nvPr/>
        </p:nvGrpSpPr>
        <p:grpSpPr>
          <a:xfrm>
            <a:off x="6678221" y="1566047"/>
            <a:ext cx="4712868" cy="661237"/>
            <a:chOff x="0" y="0"/>
            <a:chExt cx="8285510" cy="1196622"/>
          </a:xfrm>
        </p:grpSpPr>
        <p:sp>
          <p:nvSpPr>
            <p:cNvPr id="40" name="Freeform 18">
              <a:extLst>
                <a:ext uri="{FF2B5EF4-FFF2-40B4-BE49-F238E27FC236}">
                  <a16:creationId xmlns:a16="http://schemas.microsoft.com/office/drawing/2014/main" id="{989555B5-8032-41C5-A1EC-327B47F9F12B}"/>
                </a:ext>
              </a:extLst>
            </p:cNvPr>
            <p:cNvSpPr/>
            <p:nvPr/>
          </p:nvSpPr>
          <p:spPr>
            <a:xfrm>
              <a:off x="0" y="0"/>
              <a:ext cx="4803957" cy="1196622"/>
            </a:xfrm>
            <a:custGeom>
              <a:avLst/>
              <a:gdLst/>
              <a:ahLst/>
              <a:cxnLst/>
              <a:rect l="l" t="t" r="r" b="b"/>
              <a:pathLst>
                <a:path w="4803957" h="1196622">
                  <a:moveTo>
                    <a:pt x="0" y="0"/>
                  </a:moveTo>
                  <a:lnTo>
                    <a:pt x="4803957" y="0"/>
                  </a:lnTo>
                  <a:lnTo>
                    <a:pt x="4803957" y="1196622"/>
                  </a:lnTo>
                  <a:lnTo>
                    <a:pt x="0" y="119662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41" name="Freeform 19">
              <a:extLst>
                <a:ext uri="{FF2B5EF4-FFF2-40B4-BE49-F238E27FC236}">
                  <a16:creationId xmlns:a16="http://schemas.microsoft.com/office/drawing/2014/main" id="{7E667B79-5E02-41C0-A8FC-235E82E7918B}"/>
                </a:ext>
              </a:extLst>
            </p:cNvPr>
            <p:cNvSpPr/>
            <p:nvPr/>
          </p:nvSpPr>
          <p:spPr>
            <a:xfrm>
              <a:off x="3481553" y="0"/>
              <a:ext cx="4803957" cy="1196622"/>
            </a:xfrm>
            <a:custGeom>
              <a:avLst/>
              <a:gdLst/>
              <a:ahLst/>
              <a:cxnLst/>
              <a:rect l="l" t="t" r="r" b="b"/>
              <a:pathLst>
                <a:path w="4803957" h="1196622">
                  <a:moveTo>
                    <a:pt x="0" y="0"/>
                  </a:moveTo>
                  <a:lnTo>
                    <a:pt x="4803957" y="0"/>
                  </a:lnTo>
                  <a:lnTo>
                    <a:pt x="4803957" y="1196622"/>
                  </a:lnTo>
                  <a:lnTo>
                    <a:pt x="0" y="119662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42" name="TextBox 20">
              <a:extLst>
                <a:ext uri="{FF2B5EF4-FFF2-40B4-BE49-F238E27FC236}">
                  <a16:creationId xmlns:a16="http://schemas.microsoft.com/office/drawing/2014/main" id="{657A5BAC-F68B-4AB4-88C2-2980C2A9CD9B}"/>
                </a:ext>
              </a:extLst>
            </p:cNvPr>
            <p:cNvSpPr txBox="1"/>
            <p:nvPr/>
          </p:nvSpPr>
          <p:spPr>
            <a:xfrm>
              <a:off x="291437" y="50034"/>
              <a:ext cx="7807692" cy="853564"/>
            </a:xfrm>
            <a:prstGeom prst="rect">
              <a:avLst/>
            </a:prstGeom>
          </p:spPr>
          <p:txBody>
            <a:bodyPr lIns="0" tIns="0" rIns="0" bIns="0" rtlCol="0" anchor="t">
              <a:spAutoFit/>
            </a:bodyPr>
            <a:lstStyle/>
            <a:p>
              <a:pPr marL="0" marR="0" lvl="0" indent="0" algn="l" defTabSz="914400" rtl="0" eaLnBrk="1" fontAlgn="auto" latinLnBrk="0" hangingPunct="1">
                <a:lnSpc>
                  <a:spcPts val="4200"/>
                </a:lnSpc>
                <a:spcBef>
                  <a:spcPts val="0"/>
                </a:spcBef>
                <a:spcAft>
                  <a:spcPts val="0"/>
                </a:spcAft>
                <a:buClrTx/>
                <a:buSzTx/>
                <a:buFontTx/>
                <a:buNone/>
                <a:tabLst/>
                <a:defRPr/>
              </a:pPr>
              <a:r>
                <a:rPr kumimoji="0" lang="en-US" sz="2000" b="0" i="0" u="none" strike="noStrike" kern="1200" cap="none" spc="0" normalizeH="0" baseline="0" noProof="0" dirty="0" err="1">
                  <a:ln>
                    <a:noFill/>
                  </a:ln>
                  <a:solidFill>
                    <a:prstClr val="black"/>
                  </a:solidFill>
                  <a:effectLst/>
                  <a:uLnTx/>
                  <a:uFillTx/>
                  <a:latin typeface="Open Sauce Bold"/>
                  <a:ea typeface="Open Sauce"/>
                  <a:cs typeface="Open Sauce"/>
                  <a:sym typeface="Open Sauce Bold"/>
                </a:rPr>
                <a:t>Biểu</a:t>
              </a:r>
              <a:r>
                <a:rPr kumimoji="0" lang="en-US" sz="2000" b="0" i="0" u="none" strike="noStrike" kern="1200" cap="none" spc="0" normalizeH="0" baseline="0" noProof="0" dirty="0">
                  <a:ln>
                    <a:noFill/>
                  </a:ln>
                  <a:solidFill>
                    <a:prstClr val="black"/>
                  </a:solidFill>
                  <a:effectLst/>
                  <a:uLnTx/>
                  <a:uFillTx/>
                  <a:latin typeface="Open Sauce Bold"/>
                  <a:ea typeface="Open Sauce"/>
                  <a:cs typeface="Open Sauce"/>
                  <a:sym typeface="Open Sauce Bold"/>
                </a:rPr>
                <a:t> </a:t>
              </a:r>
              <a:r>
                <a:rPr kumimoji="0" lang="en-US" sz="2000" b="0" i="0" u="none" strike="noStrike" kern="1200" cap="none" spc="0" normalizeH="0" baseline="0" noProof="0" dirty="0" err="1">
                  <a:ln>
                    <a:noFill/>
                  </a:ln>
                  <a:solidFill>
                    <a:prstClr val="black"/>
                  </a:solidFill>
                  <a:effectLst/>
                  <a:uLnTx/>
                  <a:uFillTx/>
                  <a:latin typeface="Open Sauce Bold"/>
                  <a:ea typeface="Open Sauce"/>
                  <a:cs typeface="Open Sauce"/>
                  <a:sym typeface="Open Sauce Bold"/>
                </a:rPr>
                <a:t>đồ</a:t>
              </a:r>
              <a:r>
                <a:rPr kumimoji="0" lang="en-US" sz="2000" b="0" i="0" u="none" strike="noStrike" kern="1200" cap="none" spc="0" normalizeH="0" baseline="0" noProof="0" dirty="0">
                  <a:ln>
                    <a:noFill/>
                  </a:ln>
                  <a:solidFill>
                    <a:prstClr val="black"/>
                  </a:solidFill>
                  <a:effectLst/>
                  <a:uLnTx/>
                  <a:uFillTx/>
                  <a:latin typeface="Open Sauce Bold"/>
                  <a:ea typeface="Open Sauce"/>
                  <a:cs typeface="Open Sauce"/>
                  <a:sym typeface="Open Sauce Bold"/>
                </a:rPr>
                <a:t> </a:t>
              </a:r>
              <a:r>
                <a:rPr kumimoji="0" lang="en-US" sz="2000" b="0" i="0" u="none" strike="noStrike" kern="1200" cap="none" spc="0" normalizeH="0" baseline="0" noProof="0" dirty="0" err="1">
                  <a:ln>
                    <a:noFill/>
                  </a:ln>
                  <a:solidFill>
                    <a:prstClr val="black"/>
                  </a:solidFill>
                  <a:effectLst/>
                  <a:uLnTx/>
                  <a:uFillTx/>
                  <a:latin typeface="Open Sauce Bold"/>
                  <a:ea typeface="Open Sauce"/>
                  <a:cs typeface="Open Sauce"/>
                  <a:sym typeface="Open Sauce Bold"/>
                </a:rPr>
                <a:t>phân</a:t>
              </a:r>
              <a:r>
                <a:rPr kumimoji="0" lang="en-US" sz="2000" b="0" i="0" u="none" strike="noStrike" kern="1200" cap="none" spc="0" normalizeH="0" baseline="0" noProof="0" dirty="0">
                  <a:ln>
                    <a:noFill/>
                  </a:ln>
                  <a:solidFill>
                    <a:prstClr val="black"/>
                  </a:solidFill>
                  <a:effectLst/>
                  <a:uLnTx/>
                  <a:uFillTx/>
                  <a:latin typeface="Open Sauce Bold"/>
                  <a:ea typeface="Open Sauce"/>
                  <a:cs typeface="Open Sauce"/>
                  <a:sym typeface="Open Sauce Bold"/>
                </a:rPr>
                <a:t> </a:t>
              </a:r>
              <a:r>
                <a:rPr kumimoji="0" lang="en-US" sz="2000" b="0" i="0" u="none" strike="noStrike" kern="1200" cap="none" spc="0" normalizeH="0" baseline="0" noProof="0" dirty="0" err="1">
                  <a:ln>
                    <a:noFill/>
                  </a:ln>
                  <a:solidFill>
                    <a:prstClr val="black"/>
                  </a:solidFill>
                  <a:effectLst/>
                  <a:uLnTx/>
                  <a:uFillTx/>
                  <a:latin typeface="Open Sauce Bold"/>
                  <a:ea typeface="Open Sauce"/>
                  <a:cs typeface="Open Sauce"/>
                  <a:sym typeface="Open Sauce Bold"/>
                </a:rPr>
                <a:t>tán</a:t>
              </a:r>
              <a:r>
                <a:rPr kumimoji="0" lang="en-US" sz="2000" b="0" i="0" u="none" strike="noStrike" kern="1200" cap="none" spc="0" normalizeH="0" baseline="0" noProof="0" dirty="0">
                  <a:ln>
                    <a:noFill/>
                  </a:ln>
                  <a:solidFill>
                    <a:prstClr val="black"/>
                  </a:solidFill>
                  <a:effectLst/>
                  <a:uLnTx/>
                  <a:uFillTx/>
                  <a:latin typeface="Open Sauce Bold"/>
                  <a:ea typeface="Open Sauce"/>
                  <a:cs typeface="Open Sauce"/>
                  <a:sym typeface="Open Sauce Bold"/>
                </a:rPr>
                <a:t> </a:t>
              </a:r>
              <a:r>
                <a:rPr kumimoji="0" lang="en-US" sz="2000" b="0" i="0" u="none" strike="noStrike" kern="1200" cap="none" spc="0" normalizeH="0" baseline="0" noProof="0" dirty="0" err="1">
                  <a:ln>
                    <a:noFill/>
                  </a:ln>
                  <a:solidFill>
                    <a:prstClr val="black"/>
                  </a:solidFill>
                  <a:effectLst/>
                  <a:uLnTx/>
                  <a:uFillTx/>
                  <a:latin typeface="Open Sauce Bold"/>
                  <a:ea typeface="Open Sauce"/>
                  <a:cs typeface="Open Sauce"/>
                  <a:sym typeface="Open Sauce Bold"/>
                </a:rPr>
                <a:t>cơ</a:t>
              </a:r>
              <a:r>
                <a:rPr kumimoji="0" lang="en-US" sz="2000" b="0" i="0" u="none" strike="noStrike" kern="1200" cap="none" spc="0" normalizeH="0" baseline="0" noProof="0" dirty="0">
                  <a:ln>
                    <a:noFill/>
                  </a:ln>
                  <a:solidFill>
                    <a:prstClr val="black"/>
                  </a:solidFill>
                  <a:effectLst/>
                  <a:uLnTx/>
                  <a:uFillTx/>
                  <a:latin typeface="Open Sauce Bold"/>
                  <a:ea typeface="Open Sauce"/>
                  <a:cs typeface="Open Sauce"/>
                  <a:sym typeface="Open Sauce Bold"/>
                </a:rPr>
                <a:t> </a:t>
              </a:r>
              <a:r>
                <a:rPr kumimoji="0" lang="en-US" sz="2000" b="0" i="0" u="none" strike="noStrike" kern="1200" cap="none" spc="0" normalizeH="0" baseline="0" noProof="0" dirty="0" err="1">
                  <a:ln>
                    <a:noFill/>
                  </a:ln>
                  <a:solidFill>
                    <a:prstClr val="black"/>
                  </a:solidFill>
                  <a:effectLst/>
                  <a:uLnTx/>
                  <a:uFillTx/>
                  <a:latin typeface="Open Sauce Bold"/>
                  <a:ea typeface="Open Sauce"/>
                  <a:cs typeface="Open Sauce"/>
                  <a:sym typeface="Open Sauce Bold"/>
                </a:rPr>
                <a:t>bản</a:t>
              </a:r>
              <a:endParaRPr kumimoji="0" lang="en-US" sz="2000" b="0" i="0" u="none" strike="noStrike" kern="1200" cap="none" spc="0" normalizeH="0" baseline="0" noProof="0" dirty="0">
                <a:ln>
                  <a:noFill/>
                </a:ln>
                <a:solidFill>
                  <a:prstClr val="black"/>
                </a:solidFill>
                <a:effectLst/>
                <a:uLnTx/>
                <a:uFillTx/>
                <a:latin typeface="Open Sauce"/>
                <a:ea typeface="Open Sauce"/>
                <a:cs typeface="Open Sauce"/>
                <a:sym typeface="Open Sauce"/>
              </a:endParaRPr>
            </a:p>
          </p:txBody>
        </p:sp>
      </p:grpSp>
      <p:sp>
        <p:nvSpPr>
          <p:cNvPr id="24" name="Freeform 20">
            <a:extLst>
              <a:ext uri="{FF2B5EF4-FFF2-40B4-BE49-F238E27FC236}">
                <a16:creationId xmlns:a16="http://schemas.microsoft.com/office/drawing/2014/main" id="{F9285759-7B35-408C-9F4E-32D13371002B}"/>
              </a:ext>
            </a:extLst>
          </p:cNvPr>
          <p:cNvSpPr/>
          <p:nvPr/>
        </p:nvSpPr>
        <p:spPr>
          <a:xfrm>
            <a:off x="1079610" y="3099861"/>
            <a:ext cx="2290672" cy="2727007"/>
          </a:xfrm>
          <a:custGeom>
            <a:avLst/>
            <a:gdLst/>
            <a:ahLst/>
            <a:cxnLst/>
            <a:rect l="l" t="t" r="r" b="b"/>
            <a:pathLst>
              <a:path w="2697486" h="3127520">
                <a:moveTo>
                  <a:pt x="0" y="0"/>
                </a:moveTo>
                <a:lnTo>
                  <a:pt x="2697485" y="0"/>
                </a:lnTo>
                <a:lnTo>
                  <a:pt x="2697485" y="3127520"/>
                </a:lnTo>
                <a:lnTo>
                  <a:pt x="0" y="312752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5" name="Freeform 21">
            <a:extLst>
              <a:ext uri="{FF2B5EF4-FFF2-40B4-BE49-F238E27FC236}">
                <a16:creationId xmlns:a16="http://schemas.microsoft.com/office/drawing/2014/main" id="{32F70171-E1BC-4A70-9AF9-8B933E838348}"/>
              </a:ext>
            </a:extLst>
          </p:cNvPr>
          <p:cNvSpPr/>
          <p:nvPr/>
        </p:nvSpPr>
        <p:spPr>
          <a:xfrm rot="20460756">
            <a:off x="143497" y="5383192"/>
            <a:ext cx="1012615" cy="1432724"/>
          </a:xfrm>
          <a:custGeom>
            <a:avLst/>
            <a:gdLst/>
            <a:ahLst/>
            <a:cxnLst/>
            <a:rect l="l" t="t" r="r" b="b"/>
            <a:pathLst>
              <a:path w="1817307" h="2774514">
                <a:moveTo>
                  <a:pt x="0" y="0"/>
                </a:moveTo>
                <a:lnTo>
                  <a:pt x="1817307" y="0"/>
                </a:lnTo>
                <a:lnTo>
                  <a:pt x="1817307" y="2774515"/>
                </a:lnTo>
                <a:lnTo>
                  <a:pt x="0" y="2774515"/>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6" name="Freeform 22">
            <a:extLst>
              <a:ext uri="{FF2B5EF4-FFF2-40B4-BE49-F238E27FC236}">
                <a16:creationId xmlns:a16="http://schemas.microsoft.com/office/drawing/2014/main" id="{D9172C66-D893-4071-9112-B1083F015CF1}"/>
              </a:ext>
            </a:extLst>
          </p:cNvPr>
          <p:cNvSpPr/>
          <p:nvPr/>
        </p:nvSpPr>
        <p:spPr>
          <a:xfrm rot="4415999">
            <a:off x="4900031" y="2908007"/>
            <a:ext cx="251455" cy="1270643"/>
          </a:xfrm>
          <a:custGeom>
            <a:avLst/>
            <a:gdLst/>
            <a:ahLst/>
            <a:cxnLst/>
            <a:rect l="l" t="t" r="r" b="b"/>
            <a:pathLst>
              <a:path w="401018" h="1445109">
                <a:moveTo>
                  <a:pt x="0" y="0"/>
                </a:moveTo>
                <a:lnTo>
                  <a:pt x="401018" y="0"/>
                </a:lnTo>
                <a:lnTo>
                  <a:pt x="401018" y="1445109"/>
                </a:lnTo>
                <a:lnTo>
                  <a:pt x="0" y="1445109"/>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7" name="Freeform 23">
            <a:extLst>
              <a:ext uri="{FF2B5EF4-FFF2-40B4-BE49-F238E27FC236}">
                <a16:creationId xmlns:a16="http://schemas.microsoft.com/office/drawing/2014/main" id="{10A3D037-4EE8-47E6-BEED-2C2CDE9D3FB5}"/>
              </a:ext>
            </a:extLst>
          </p:cNvPr>
          <p:cNvSpPr/>
          <p:nvPr/>
        </p:nvSpPr>
        <p:spPr>
          <a:xfrm rot="-7742462">
            <a:off x="4254349" y="4441343"/>
            <a:ext cx="251455" cy="1270643"/>
          </a:xfrm>
          <a:custGeom>
            <a:avLst/>
            <a:gdLst/>
            <a:ahLst/>
            <a:cxnLst/>
            <a:rect l="l" t="t" r="r" b="b"/>
            <a:pathLst>
              <a:path w="401018" h="1445109">
                <a:moveTo>
                  <a:pt x="0" y="0"/>
                </a:moveTo>
                <a:lnTo>
                  <a:pt x="401018" y="0"/>
                </a:lnTo>
                <a:lnTo>
                  <a:pt x="401018" y="1445109"/>
                </a:lnTo>
                <a:lnTo>
                  <a:pt x="0" y="1445109"/>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31" name="Group 30">
            <a:extLst>
              <a:ext uri="{FF2B5EF4-FFF2-40B4-BE49-F238E27FC236}">
                <a16:creationId xmlns:a16="http://schemas.microsoft.com/office/drawing/2014/main" id="{DA98588E-B68C-A02C-056F-973E7997A803}"/>
              </a:ext>
            </a:extLst>
          </p:cNvPr>
          <p:cNvGrpSpPr/>
          <p:nvPr/>
        </p:nvGrpSpPr>
        <p:grpSpPr>
          <a:xfrm>
            <a:off x="6678221" y="2427724"/>
            <a:ext cx="6211969" cy="707886"/>
            <a:chOff x="6678221" y="3193406"/>
            <a:chExt cx="6211969" cy="707886"/>
          </a:xfrm>
        </p:grpSpPr>
        <p:grpSp>
          <p:nvGrpSpPr>
            <p:cNvPr id="43" name="Group 25">
              <a:extLst>
                <a:ext uri="{FF2B5EF4-FFF2-40B4-BE49-F238E27FC236}">
                  <a16:creationId xmlns:a16="http://schemas.microsoft.com/office/drawing/2014/main" id="{8D5D45AF-4F20-4F43-828A-FAE1FC3915E9}"/>
                </a:ext>
              </a:extLst>
            </p:cNvPr>
            <p:cNvGrpSpPr/>
            <p:nvPr/>
          </p:nvGrpSpPr>
          <p:grpSpPr>
            <a:xfrm>
              <a:off x="6678221" y="3226569"/>
              <a:ext cx="4712868" cy="661237"/>
              <a:chOff x="0" y="0"/>
              <a:chExt cx="8285510" cy="1196622"/>
            </a:xfrm>
          </p:grpSpPr>
          <p:sp>
            <p:nvSpPr>
              <p:cNvPr id="44" name="Freeform 26">
                <a:extLst>
                  <a:ext uri="{FF2B5EF4-FFF2-40B4-BE49-F238E27FC236}">
                    <a16:creationId xmlns:a16="http://schemas.microsoft.com/office/drawing/2014/main" id="{117B10DF-BF21-499E-983B-4C2B7A827233}"/>
                  </a:ext>
                </a:extLst>
              </p:cNvPr>
              <p:cNvSpPr/>
              <p:nvPr/>
            </p:nvSpPr>
            <p:spPr>
              <a:xfrm>
                <a:off x="0" y="0"/>
                <a:ext cx="4803957" cy="1196622"/>
              </a:xfrm>
              <a:custGeom>
                <a:avLst/>
                <a:gdLst/>
                <a:ahLst/>
                <a:cxnLst/>
                <a:rect l="l" t="t" r="r" b="b"/>
                <a:pathLst>
                  <a:path w="4803957" h="1196622">
                    <a:moveTo>
                      <a:pt x="0" y="0"/>
                    </a:moveTo>
                    <a:lnTo>
                      <a:pt x="4803957" y="0"/>
                    </a:lnTo>
                    <a:lnTo>
                      <a:pt x="4803957" y="1196622"/>
                    </a:lnTo>
                    <a:lnTo>
                      <a:pt x="0" y="119662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45" name="Freeform 27">
                <a:extLst>
                  <a:ext uri="{FF2B5EF4-FFF2-40B4-BE49-F238E27FC236}">
                    <a16:creationId xmlns:a16="http://schemas.microsoft.com/office/drawing/2014/main" id="{5E4461A3-FF0F-463F-9026-D84A7C403D24}"/>
                  </a:ext>
                </a:extLst>
              </p:cNvPr>
              <p:cNvSpPr/>
              <p:nvPr/>
            </p:nvSpPr>
            <p:spPr>
              <a:xfrm>
                <a:off x="3481553" y="0"/>
                <a:ext cx="4803957" cy="1196622"/>
              </a:xfrm>
              <a:custGeom>
                <a:avLst/>
                <a:gdLst/>
                <a:ahLst/>
                <a:cxnLst/>
                <a:rect l="l" t="t" r="r" b="b"/>
                <a:pathLst>
                  <a:path w="4803957" h="1196622">
                    <a:moveTo>
                      <a:pt x="0" y="0"/>
                    </a:moveTo>
                    <a:lnTo>
                      <a:pt x="4803957" y="0"/>
                    </a:lnTo>
                    <a:lnTo>
                      <a:pt x="4803957" y="1196622"/>
                    </a:lnTo>
                    <a:lnTo>
                      <a:pt x="0" y="119662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46" name="TextBox 28">
                <a:extLst>
                  <a:ext uri="{FF2B5EF4-FFF2-40B4-BE49-F238E27FC236}">
                    <a16:creationId xmlns:a16="http://schemas.microsoft.com/office/drawing/2014/main" id="{AA0F39F9-7E23-4111-9548-F3368047EE95}"/>
                  </a:ext>
                </a:extLst>
              </p:cNvPr>
              <p:cNvSpPr txBox="1"/>
              <p:nvPr/>
            </p:nvSpPr>
            <p:spPr>
              <a:xfrm>
                <a:off x="291437" y="14617"/>
                <a:ext cx="7807692" cy="853564"/>
              </a:xfrm>
              <a:prstGeom prst="rect">
                <a:avLst/>
              </a:prstGeom>
            </p:spPr>
            <p:txBody>
              <a:bodyPr lIns="0" tIns="0" rIns="0" bIns="0" rtlCol="0" anchor="t">
                <a:spAutoFit/>
              </a:bodyPr>
              <a:lstStyle/>
              <a:p>
                <a:pPr marL="0" marR="0" lvl="0" indent="0" algn="l" defTabSz="914400" rtl="0" eaLnBrk="1" fontAlgn="auto" latinLnBrk="0" hangingPunct="1">
                  <a:lnSpc>
                    <a:spcPts val="42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Open Sauce"/>
                  <a:ea typeface="Open Sauce"/>
                  <a:cs typeface="Open Sauce"/>
                  <a:sym typeface="Open Sauce"/>
                </a:endParaRPr>
              </a:p>
            </p:txBody>
          </p:sp>
        </p:grpSp>
        <p:sp>
          <p:nvSpPr>
            <p:cNvPr id="6" name="TextBox 5">
              <a:extLst>
                <a:ext uri="{FF2B5EF4-FFF2-40B4-BE49-F238E27FC236}">
                  <a16:creationId xmlns:a16="http://schemas.microsoft.com/office/drawing/2014/main" id="{066D108D-6FE0-9121-29C7-CEBA0E09F871}"/>
                </a:ext>
              </a:extLst>
            </p:cNvPr>
            <p:cNvSpPr txBox="1"/>
            <p:nvPr/>
          </p:nvSpPr>
          <p:spPr>
            <a:xfrm>
              <a:off x="6759778" y="3193406"/>
              <a:ext cx="6130412" cy="70788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err="1">
                  <a:ln>
                    <a:noFill/>
                  </a:ln>
                  <a:solidFill>
                    <a:prstClr val="black"/>
                  </a:solidFill>
                  <a:effectLst/>
                  <a:uLnTx/>
                  <a:uFillTx/>
                  <a:latin typeface="Open Sauce Bold"/>
                  <a:ea typeface="Open Sauce"/>
                  <a:cs typeface="Open Sauce"/>
                  <a:sym typeface="Open Sauce Bold"/>
                </a:rPr>
                <a:t>Biểu</a:t>
              </a:r>
              <a:r>
                <a:rPr kumimoji="0" lang="en-US" sz="2000" b="0" i="0" u="none" strike="noStrike" kern="1200" cap="none" spc="0" normalizeH="0" baseline="0" noProof="0" dirty="0">
                  <a:ln>
                    <a:noFill/>
                  </a:ln>
                  <a:solidFill>
                    <a:prstClr val="black"/>
                  </a:solidFill>
                  <a:effectLst/>
                  <a:uLnTx/>
                  <a:uFillTx/>
                  <a:latin typeface="Open Sauce Bold"/>
                  <a:ea typeface="Open Sauce"/>
                  <a:cs typeface="Open Sauce"/>
                  <a:sym typeface="Open Sauce Bold"/>
                </a:rPr>
                <a:t> </a:t>
              </a:r>
              <a:r>
                <a:rPr kumimoji="0" lang="en-US" sz="2000" b="0" i="0" u="none" strike="noStrike" kern="1200" cap="none" spc="0" normalizeH="0" baseline="0" noProof="0" dirty="0" err="1">
                  <a:ln>
                    <a:noFill/>
                  </a:ln>
                  <a:solidFill>
                    <a:prstClr val="black"/>
                  </a:solidFill>
                  <a:effectLst/>
                  <a:uLnTx/>
                  <a:uFillTx/>
                  <a:latin typeface="Open Sauce Bold"/>
                  <a:ea typeface="Open Sauce"/>
                  <a:cs typeface="Open Sauce"/>
                  <a:sym typeface="Open Sauce Bold"/>
                </a:rPr>
                <a:t>đồ</a:t>
              </a:r>
              <a:r>
                <a:rPr kumimoji="0" lang="en-US" sz="2000" b="0" i="0" u="none" strike="noStrike" kern="1200" cap="none" spc="0" normalizeH="0" baseline="0" noProof="0" dirty="0">
                  <a:ln>
                    <a:noFill/>
                  </a:ln>
                  <a:solidFill>
                    <a:prstClr val="black"/>
                  </a:solidFill>
                  <a:effectLst/>
                  <a:uLnTx/>
                  <a:uFillTx/>
                  <a:latin typeface="Open Sauce Bold"/>
                  <a:ea typeface="Open Sauce"/>
                  <a:cs typeface="Open Sauce"/>
                  <a:sym typeface="Open Sauce Bold"/>
                </a:rPr>
                <a:t> </a:t>
              </a:r>
              <a:r>
                <a:rPr kumimoji="0" lang="en-US" sz="2000" b="0" i="0" u="none" strike="noStrike" kern="1200" cap="none" spc="0" normalizeH="0" baseline="0" noProof="0" dirty="0" err="1">
                  <a:ln>
                    <a:noFill/>
                  </a:ln>
                  <a:solidFill>
                    <a:prstClr val="black"/>
                  </a:solidFill>
                  <a:effectLst/>
                  <a:uLnTx/>
                  <a:uFillTx/>
                  <a:latin typeface="Open Sauce Bold"/>
                  <a:ea typeface="Open Sauce"/>
                  <a:cs typeface="Open Sauce"/>
                  <a:sym typeface="Open Sauce Bold"/>
                </a:rPr>
                <a:t>phân</a:t>
              </a:r>
              <a:r>
                <a:rPr kumimoji="0" lang="en-US" sz="2000" b="0" i="0" u="none" strike="noStrike" kern="1200" cap="none" spc="0" normalizeH="0" baseline="0" noProof="0" dirty="0">
                  <a:ln>
                    <a:noFill/>
                  </a:ln>
                  <a:solidFill>
                    <a:prstClr val="black"/>
                  </a:solidFill>
                  <a:effectLst/>
                  <a:uLnTx/>
                  <a:uFillTx/>
                  <a:latin typeface="Open Sauce Bold"/>
                  <a:ea typeface="Open Sauce"/>
                  <a:cs typeface="Open Sauce"/>
                  <a:sym typeface="Open Sauce Bold"/>
                </a:rPr>
                <a:t> </a:t>
              </a:r>
              <a:r>
                <a:rPr kumimoji="0" lang="en-US" sz="2000" b="0" i="0" u="none" strike="noStrike" kern="1200" cap="none" spc="0" normalizeH="0" baseline="0" noProof="0" dirty="0" err="1">
                  <a:ln>
                    <a:noFill/>
                  </a:ln>
                  <a:solidFill>
                    <a:prstClr val="black"/>
                  </a:solidFill>
                  <a:effectLst/>
                  <a:uLnTx/>
                  <a:uFillTx/>
                  <a:latin typeface="Open Sauce Bold"/>
                  <a:ea typeface="Open Sauce"/>
                  <a:cs typeface="Open Sauce"/>
                  <a:sym typeface="Open Sauce Bold"/>
                </a:rPr>
                <a:t>tán</a:t>
              </a:r>
              <a:r>
                <a:rPr kumimoji="0" lang="en-US" sz="2000" b="0" i="0" u="none" strike="noStrike" kern="1200" cap="none" spc="0" normalizeH="0" baseline="0" noProof="0" dirty="0">
                  <a:ln>
                    <a:noFill/>
                  </a:ln>
                  <a:solidFill>
                    <a:prstClr val="black"/>
                  </a:solidFill>
                  <a:effectLst/>
                  <a:uLnTx/>
                  <a:uFillTx/>
                  <a:latin typeface="Open Sauce Bold"/>
                  <a:ea typeface="Open Sauce"/>
                  <a:cs typeface="Open Sauce"/>
                  <a:sym typeface="Open Sauce Bold"/>
                </a:rPr>
                <a:t> </a:t>
              </a:r>
              <a:r>
                <a:rPr kumimoji="0" lang="en-US" sz="2000" b="0" i="0" u="none" strike="noStrike" kern="1200" cap="none" spc="0" normalizeH="0" baseline="0" noProof="0" dirty="0" err="1">
                  <a:ln>
                    <a:noFill/>
                  </a:ln>
                  <a:solidFill>
                    <a:prstClr val="black"/>
                  </a:solidFill>
                  <a:effectLst/>
                  <a:uLnTx/>
                  <a:uFillTx/>
                  <a:latin typeface="Open Sauce Bold"/>
                  <a:ea typeface="Open Sauce"/>
                  <a:cs typeface="Open Sauce"/>
                  <a:sym typeface="Open Sauce Bold"/>
                </a:rPr>
                <a:t>cơ</a:t>
              </a:r>
              <a:r>
                <a:rPr kumimoji="0" lang="en-US" sz="2000" b="0" i="0" u="none" strike="noStrike" kern="1200" cap="none" spc="0" normalizeH="0" baseline="0" noProof="0" dirty="0">
                  <a:ln>
                    <a:noFill/>
                  </a:ln>
                  <a:solidFill>
                    <a:prstClr val="black"/>
                  </a:solidFill>
                  <a:effectLst/>
                  <a:uLnTx/>
                  <a:uFillTx/>
                  <a:latin typeface="Open Sauce Bold"/>
                  <a:ea typeface="Open Sauce"/>
                  <a:cs typeface="Open Sauce"/>
                  <a:sym typeface="Open Sauce Bold"/>
                </a:rPr>
                <a:t> </a:t>
              </a:r>
              <a:r>
                <a:rPr kumimoji="0" lang="en-US" sz="2000" b="0" i="0" u="none" strike="noStrike" kern="1200" cap="none" spc="0" normalizeH="0" baseline="0" noProof="0" dirty="0" err="1">
                  <a:ln>
                    <a:noFill/>
                  </a:ln>
                  <a:solidFill>
                    <a:prstClr val="black"/>
                  </a:solidFill>
                  <a:effectLst/>
                  <a:uLnTx/>
                  <a:uFillTx/>
                  <a:latin typeface="Open Sauce Bold"/>
                  <a:ea typeface="Open Sauce"/>
                  <a:cs typeface="Open Sauce"/>
                  <a:sym typeface="Open Sauce Bold"/>
                </a:rPr>
                <a:t>bản</a:t>
              </a:r>
              <a:r>
                <a:rPr kumimoji="0" lang="en-US" sz="2000" b="0" i="0" u="none" strike="noStrike" kern="1200" cap="none" spc="0" normalizeH="0" baseline="0" noProof="0" dirty="0">
                  <a:ln>
                    <a:noFill/>
                  </a:ln>
                  <a:solidFill>
                    <a:prstClr val="black"/>
                  </a:solidFill>
                  <a:effectLst/>
                  <a:uLnTx/>
                  <a:uFillTx/>
                  <a:latin typeface="Open Sauce Bold"/>
                  <a:ea typeface="Open Sauce"/>
                  <a:cs typeface="Open Sauce"/>
                  <a:sym typeface="Open Sauce Bold"/>
                </a:rPr>
                <a:t> </a:t>
              </a:r>
              <a:r>
                <a:rPr kumimoji="0" lang="en-US" sz="2000" b="0" i="0" u="none" strike="noStrike" kern="1200" cap="none" spc="0" normalizeH="0" baseline="0" noProof="0" dirty="0" err="1">
                  <a:ln>
                    <a:noFill/>
                  </a:ln>
                  <a:solidFill>
                    <a:prstClr val="black"/>
                  </a:solidFill>
                  <a:effectLst/>
                  <a:uLnTx/>
                  <a:uFillTx/>
                  <a:latin typeface="Open Sauce Bold"/>
                  <a:ea typeface="Open Sauce"/>
                  <a:cs typeface="Open Sauce"/>
                  <a:sym typeface="Open Sauce Bold"/>
                </a:rPr>
                <a:t>với</a:t>
              </a:r>
              <a:r>
                <a:rPr kumimoji="0" lang="en-US" sz="2000" b="0" i="0" u="none" strike="noStrike" kern="1200" cap="none" spc="0" normalizeH="0" baseline="0" noProof="0" dirty="0">
                  <a:ln>
                    <a:noFill/>
                  </a:ln>
                  <a:solidFill>
                    <a:prstClr val="black"/>
                  </a:solidFill>
                  <a:effectLst/>
                  <a:uLnTx/>
                  <a:uFillTx/>
                  <a:latin typeface="Open Sauce Bold"/>
                  <a:ea typeface="Open Sauce"/>
                  <a:cs typeface="Open Sauce"/>
                  <a:sym typeface="Open Sauce Bold"/>
                </a:rPr>
                <a:t> </a:t>
              </a:r>
              <a:r>
                <a:rPr kumimoji="0" lang="en-US" sz="2000" b="0" i="0" u="none" strike="noStrike" kern="1200" cap="none" spc="0" normalizeH="0" baseline="0" noProof="0" dirty="0" err="1">
                  <a:ln>
                    <a:noFill/>
                  </a:ln>
                  <a:solidFill>
                    <a:prstClr val="black"/>
                  </a:solidFill>
                  <a:effectLst/>
                  <a:uLnTx/>
                  <a:uFillTx/>
                  <a:latin typeface="Open Sauce Bold"/>
                  <a:ea typeface="Open Sauce"/>
                  <a:cs typeface="Open Sauce"/>
                  <a:sym typeface="Open Sauce Bold"/>
                </a:rPr>
                <a:t>một</a:t>
              </a:r>
              <a:r>
                <a:rPr kumimoji="0" lang="en-US" sz="2000" b="0" i="0" u="none" strike="noStrike" kern="1200" cap="none" spc="0" normalizeH="0" baseline="0" noProof="0" dirty="0">
                  <a:ln>
                    <a:noFill/>
                  </a:ln>
                  <a:solidFill>
                    <a:prstClr val="black"/>
                  </a:solidFill>
                  <a:effectLst/>
                  <a:uLnTx/>
                  <a:uFillTx/>
                  <a:latin typeface="Open Sauce Bold"/>
                  <a:ea typeface="Open Sauce"/>
                  <a:cs typeface="Open Sauce"/>
                  <a:sym typeface="Open Sauce Bold"/>
                </a:rPr>
                <a:t> </a:t>
              </a:r>
              <a:r>
                <a:rPr kumimoji="0" lang="en-US" sz="2000" b="0" i="0" u="none" strike="noStrike" kern="1200" cap="none" spc="0" normalizeH="0" baseline="0" noProof="0" dirty="0" err="1">
                  <a:ln>
                    <a:noFill/>
                  </a:ln>
                  <a:solidFill>
                    <a:prstClr val="black"/>
                  </a:solidFill>
                  <a:effectLst/>
                  <a:uLnTx/>
                  <a:uFillTx/>
                  <a:latin typeface="Open Sauce Bold"/>
                  <a:ea typeface="Open Sauce"/>
                  <a:cs typeface="Open Sauce"/>
                  <a:sym typeface="Open Sauce Bold"/>
                </a:rPr>
                <a:t>biến</a:t>
              </a:r>
              <a:r>
                <a:rPr kumimoji="0" lang="en-US" sz="2000" b="0" i="0" u="none" strike="noStrike" kern="1200" cap="none" spc="0" normalizeH="0" baseline="0" noProof="0" dirty="0">
                  <a:ln>
                    <a:noFill/>
                  </a:ln>
                  <a:solidFill>
                    <a:prstClr val="black"/>
                  </a:solidFill>
                  <a:effectLst/>
                  <a:uLnTx/>
                  <a:uFillTx/>
                  <a:latin typeface="Open Sauce Bold"/>
                  <a:ea typeface="Open Sauce"/>
                  <a:cs typeface="Open Sauce"/>
                  <a:sym typeface="Open Sauce Bold"/>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err="1">
                  <a:ln>
                    <a:noFill/>
                  </a:ln>
                  <a:solidFill>
                    <a:prstClr val="black"/>
                  </a:solidFill>
                  <a:effectLst/>
                  <a:uLnTx/>
                  <a:uFillTx/>
                  <a:latin typeface="Open Sauce Bold"/>
                  <a:ea typeface="Open Sauce"/>
                  <a:cs typeface="Open Sauce"/>
                  <a:sym typeface="Open Sauce Bold"/>
                </a:rPr>
                <a:t>định</a:t>
              </a:r>
              <a:r>
                <a:rPr kumimoji="0" lang="en-US" sz="2000" b="0" i="0" u="none" strike="noStrike" kern="1200" cap="none" spc="0" normalizeH="0" baseline="0" noProof="0" dirty="0">
                  <a:ln>
                    <a:noFill/>
                  </a:ln>
                  <a:solidFill>
                    <a:prstClr val="black"/>
                  </a:solidFill>
                  <a:effectLst/>
                  <a:uLnTx/>
                  <a:uFillTx/>
                  <a:latin typeface="Open Sauce Bold"/>
                  <a:ea typeface="Open Sauce"/>
                  <a:cs typeface="Open Sauce"/>
                  <a:sym typeface="Open Sauce Bold"/>
                </a:rPr>
                <a:t> </a:t>
              </a:r>
              <a:r>
                <a:rPr kumimoji="0" lang="en-US" sz="2000" b="0" i="0" u="none" strike="noStrike" kern="1200" cap="none" spc="0" normalizeH="0" baseline="0" noProof="0" dirty="0" err="1">
                  <a:ln>
                    <a:noFill/>
                  </a:ln>
                  <a:solidFill>
                    <a:prstClr val="black"/>
                  </a:solidFill>
                  <a:effectLst/>
                  <a:uLnTx/>
                  <a:uFillTx/>
                  <a:latin typeface="Open Sauce Bold"/>
                  <a:ea typeface="Open Sauce"/>
                  <a:cs typeface="Open Sauce"/>
                  <a:sym typeface="Open Sauce Bold"/>
                </a:rPr>
                <a:t>tính</a:t>
              </a:r>
              <a:endParaRPr kumimoji="0" lang="en-US" sz="2000" b="0" i="0" u="none" strike="noStrike" kern="1200" cap="none" spc="0" normalizeH="0" baseline="0" noProof="0" dirty="0">
                <a:ln>
                  <a:noFill/>
                </a:ln>
                <a:solidFill>
                  <a:prstClr val="black"/>
                </a:solidFill>
                <a:effectLst/>
                <a:uLnTx/>
                <a:uFillTx/>
                <a:latin typeface="Open Sauce"/>
                <a:ea typeface="Open Sauce"/>
                <a:cs typeface="Open Sauce"/>
                <a:sym typeface="Open Sauce"/>
              </a:endParaRPr>
            </a:p>
          </p:txBody>
        </p:sp>
      </p:grpSp>
      <p:grpSp>
        <p:nvGrpSpPr>
          <p:cNvPr id="32" name="Group 31">
            <a:extLst>
              <a:ext uri="{FF2B5EF4-FFF2-40B4-BE49-F238E27FC236}">
                <a16:creationId xmlns:a16="http://schemas.microsoft.com/office/drawing/2014/main" id="{E66673CB-7A10-1F47-16C7-99D5D56D4302}"/>
              </a:ext>
            </a:extLst>
          </p:cNvPr>
          <p:cNvGrpSpPr/>
          <p:nvPr/>
        </p:nvGrpSpPr>
        <p:grpSpPr>
          <a:xfrm>
            <a:off x="6660351" y="3373412"/>
            <a:ext cx="6211969" cy="661237"/>
            <a:chOff x="6678221" y="4302709"/>
            <a:chExt cx="6211969" cy="661237"/>
          </a:xfrm>
        </p:grpSpPr>
        <p:grpSp>
          <p:nvGrpSpPr>
            <p:cNvPr id="7" name="Group 25">
              <a:extLst>
                <a:ext uri="{FF2B5EF4-FFF2-40B4-BE49-F238E27FC236}">
                  <a16:creationId xmlns:a16="http://schemas.microsoft.com/office/drawing/2014/main" id="{E980DA3F-6403-DC67-4DA8-7E4900313F82}"/>
                </a:ext>
              </a:extLst>
            </p:cNvPr>
            <p:cNvGrpSpPr/>
            <p:nvPr/>
          </p:nvGrpSpPr>
          <p:grpSpPr>
            <a:xfrm>
              <a:off x="6678221" y="4302709"/>
              <a:ext cx="4712868" cy="661237"/>
              <a:chOff x="0" y="0"/>
              <a:chExt cx="8285510" cy="1196622"/>
            </a:xfrm>
          </p:grpSpPr>
          <p:sp>
            <p:nvSpPr>
              <p:cNvPr id="12" name="Freeform 26">
                <a:extLst>
                  <a:ext uri="{FF2B5EF4-FFF2-40B4-BE49-F238E27FC236}">
                    <a16:creationId xmlns:a16="http://schemas.microsoft.com/office/drawing/2014/main" id="{43537190-6520-4244-4A62-1260588F89CE}"/>
                  </a:ext>
                </a:extLst>
              </p:cNvPr>
              <p:cNvSpPr/>
              <p:nvPr/>
            </p:nvSpPr>
            <p:spPr>
              <a:xfrm>
                <a:off x="0" y="0"/>
                <a:ext cx="4803957" cy="1196622"/>
              </a:xfrm>
              <a:custGeom>
                <a:avLst/>
                <a:gdLst/>
                <a:ahLst/>
                <a:cxnLst/>
                <a:rect l="l" t="t" r="r" b="b"/>
                <a:pathLst>
                  <a:path w="4803957" h="1196622">
                    <a:moveTo>
                      <a:pt x="0" y="0"/>
                    </a:moveTo>
                    <a:lnTo>
                      <a:pt x="4803957" y="0"/>
                    </a:lnTo>
                    <a:lnTo>
                      <a:pt x="4803957" y="1196622"/>
                    </a:lnTo>
                    <a:lnTo>
                      <a:pt x="0" y="119662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black"/>
                  </a:solidFill>
                  <a:effectLst/>
                  <a:uLnTx/>
                  <a:uFillTx/>
                  <a:latin typeface="Calibri"/>
                  <a:ea typeface="+mn-ea"/>
                  <a:cs typeface="+mn-cs"/>
                </a:endParaRPr>
              </a:p>
            </p:txBody>
          </p:sp>
          <p:sp>
            <p:nvSpPr>
              <p:cNvPr id="13" name="Freeform 27">
                <a:extLst>
                  <a:ext uri="{FF2B5EF4-FFF2-40B4-BE49-F238E27FC236}">
                    <a16:creationId xmlns:a16="http://schemas.microsoft.com/office/drawing/2014/main" id="{F1C36B8F-8A9B-A3CA-D8E9-A66BA3713C08}"/>
                  </a:ext>
                </a:extLst>
              </p:cNvPr>
              <p:cNvSpPr/>
              <p:nvPr/>
            </p:nvSpPr>
            <p:spPr>
              <a:xfrm>
                <a:off x="3481553" y="0"/>
                <a:ext cx="4803957" cy="1196622"/>
              </a:xfrm>
              <a:custGeom>
                <a:avLst/>
                <a:gdLst/>
                <a:ahLst/>
                <a:cxnLst/>
                <a:rect l="l" t="t" r="r" b="b"/>
                <a:pathLst>
                  <a:path w="4803957" h="1196622">
                    <a:moveTo>
                      <a:pt x="0" y="0"/>
                    </a:moveTo>
                    <a:lnTo>
                      <a:pt x="4803957" y="0"/>
                    </a:lnTo>
                    <a:lnTo>
                      <a:pt x="4803957" y="1196622"/>
                    </a:lnTo>
                    <a:lnTo>
                      <a:pt x="0" y="119662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black"/>
                  </a:solidFill>
                  <a:effectLst/>
                  <a:uLnTx/>
                  <a:uFillTx/>
                  <a:latin typeface="Calibri"/>
                  <a:ea typeface="+mn-ea"/>
                  <a:cs typeface="+mn-cs"/>
                </a:endParaRPr>
              </a:p>
            </p:txBody>
          </p:sp>
          <p:sp>
            <p:nvSpPr>
              <p:cNvPr id="14" name="TextBox 28">
                <a:extLst>
                  <a:ext uri="{FF2B5EF4-FFF2-40B4-BE49-F238E27FC236}">
                    <a16:creationId xmlns:a16="http://schemas.microsoft.com/office/drawing/2014/main" id="{3D908E88-7B65-1C11-E0EC-35322C38A3A2}"/>
                  </a:ext>
                </a:extLst>
              </p:cNvPr>
              <p:cNvSpPr txBox="1"/>
              <p:nvPr/>
            </p:nvSpPr>
            <p:spPr>
              <a:xfrm>
                <a:off x="291437" y="14617"/>
                <a:ext cx="7807692" cy="853564"/>
              </a:xfrm>
              <a:prstGeom prst="rect">
                <a:avLst/>
              </a:prstGeom>
            </p:spPr>
            <p:txBody>
              <a:bodyPr lIns="0" tIns="0" rIns="0" bIns="0" rtlCol="0" anchor="t">
                <a:spAutoFit/>
              </a:bodyPr>
              <a:lstStyle/>
              <a:p>
                <a:pPr marL="0" marR="0" lvl="0" indent="0" algn="l" defTabSz="914400" rtl="0" eaLnBrk="1" fontAlgn="auto" latinLnBrk="0" hangingPunct="1">
                  <a:lnSpc>
                    <a:spcPts val="4200"/>
                  </a:lnSpc>
                  <a:spcBef>
                    <a:spcPts val="0"/>
                  </a:spcBef>
                  <a:spcAft>
                    <a:spcPts val="0"/>
                  </a:spcAft>
                  <a:buClrTx/>
                  <a:buSzTx/>
                  <a:buFontTx/>
                  <a:buNone/>
                  <a:tabLst/>
                  <a:defRPr/>
                </a:pPr>
                <a:endParaRPr kumimoji="0" lang="en-US" sz="2000" b="1" i="0" u="none" strike="noStrike" kern="1200" cap="none" spc="0" normalizeH="0" baseline="0" noProof="0" dirty="0">
                  <a:ln>
                    <a:noFill/>
                  </a:ln>
                  <a:solidFill>
                    <a:prstClr val="black"/>
                  </a:solidFill>
                  <a:effectLst/>
                  <a:uLnTx/>
                  <a:uFillTx/>
                  <a:latin typeface="Open Sauce"/>
                  <a:ea typeface="Open Sauce"/>
                  <a:cs typeface="Open Sauce"/>
                  <a:sym typeface="Open Sauce"/>
                </a:endParaRPr>
              </a:p>
            </p:txBody>
          </p:sp>
        </p:grpSp>
        <p:sp>
          <p:nvSpPr>
            <p:cNvPr id="15" name="TextBox 14">
              <a:extLst>
                <a:ext uri="{FF2B5EF4-FFF2-40B4-BE49-F238E27FC236}">
                  <a16:creationId xmlns:a16="http://schemas.microsoft.com/office/drawing/2014/main" id="{CB5E56FB-8402-D359-E216-4014D396BD1B}"/>
                </a:ext>
              </a:extLst>
            </p:cNvPr>
            <p:cNvSpPr txBox="1"/>
            <p:nvPr/>
          </p:nvSpPr>
          <p:spPr>
            <a:xfrm>
              <a:off x="6759778" y="4434809"/>
              <a:ext cx="6130412"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err="1">
                  <a:ln>
                    <a:noFill/>
                  </a:ln>
                  <a:solidFill>
                    <a:prstClr val="black"/>
                  </a:solidFill>
                  <a:effectLst/>
                  <a:uLnTx/>
                  <a:uFillTx/>
                  <a:latin typeface="Open Sauce Bold"/>
                  <a:ea typeface="Open Sauce"/>
                  <a:cs typeface="Open Sauce"/>
                  <a:sym typeface="Open Sauce Bold"/>
                </a:rPr>
                <a:t>Biểu</a:t>
              </a:r>
              <a:r>
                <a:rPr kumimoji="0" lang="en-US" sz="2000" b="0" i="0" u="none" strike="noStrike" kern="1200" cap="none" spc="0" normalizeH="0" baseline="0" noProof="0" dirty="0">
                  <a:ln>
                    <a:noFill/>
                  </a:ln>
                  <a:solidFill>
                    <a:prstClr val="black"/>
                  </a:solidFill>
                  <a:effectLst/>
                  <a:uLnTx/>
                  <a:uFillTx/>
                  <a:latin typeface="Open Sauce Bold"/>
                  <a:ea typeface="Open Sauce"/>
                  <a:cs typeface="Open Sauce"/>
                  <a:sym typeface="Open Sauce Bold"/>
                </a:rPr>
                <a:t> </a:t>
              </a:r>
              <a:r>
                <a:rPr kumimoji="0" lang="en-US" sz="2000" b="0" i="0" u="none" strike="noStrike" kern="1200" cap="none" spc="0" normalizeH="0" baseline="0" noProof="0" dirty="0" err="1">
                  <a:ln>
                    <a:noFill/>
                  </a:ln>
                  <a:solidFill>
                    <a:prstClr val="black"/>
                  </a:solidFill>
                  <a:effectLst/>
                  <a:uLnTx/>
                  <a:uFillTx/>
                  <a:latin typeface="Open Sauce Bold"/>
                  <a:ea typeface="Open Sauce"/>
                  <a:cs typeface="Open Sauce"/>
                  <a:sym typeface="Open Sauce Bold"/>
                </a:rPr>
                <a:t>đồ</a:t>
              </a:r>
              <a:r>
                <a:rPr kumimoji="0" lang="en-US" sz="2000" b="0" i="0" u="none" strike="noStrike" kern="1200" cap="none" spc="0" normalizeH="0" baseline="0" noProof="0" dirty="0">
                  <a:ln>
                    <a:noFill/>
                  </a:ln>
                  <a:solidFill>
                    <a:prstClr val="black"/>
                  </a:solidFill>
                  <a:effectLst/>
                  <a:uLnTx/>
                  <a:uFillTx/>
                  <a:latin typeface="Open Sauce Bold"/>
                  <a:ea typeface="Open Sauce"/>
                  <a:cs typeface="Open Sauce"/>
                  <a:sym typeface="Open Sauce Bold"/>
                </a:rPr>
                <a:t> bong </a:t>
              </a:r>
              <a:r>
                <a:rPr kumimoji="0" lang="en-US" sz="2000" b="0" i="0" u="none" strike="noStrike" kern="1200" cap="none" spc="0" normalizeH="0" baseline="0" noProof="0" dirty="0" err="1">
                  <a:ln>
                    <a:noFill/>
                  </a:ln>
                  <a:solidFill>
                    <a:prstClr val="black"/>
                  </a:solidFill>
                  <a:effectLst/>
                  <a:uLnTx/>
                  <a:uFillTx/>
                  <a:latin typeface="Open Sauce Bold"/>
                  <a:ea typeface="Open Sauce"/>
                  <a:cs typeface="Open Sauce"/>
                  <a:sym typeface="Open Sauce Bold"/>
                </a:rPr>
                <a:t>bóng</a:t>
              </a:r>
              <a:r>
                <a:rPr kumimoji="0" lang="en-US" sz="2000" b="0" i="0" u="none" strike="noStrike" kern="1200" cap="none" spc="0" normalizeH="0" baseline="0" noProof="0" dirty="0">
                  <a:ln>
                    <a:noFill/>
                  </a:ln>
                  <a:solidFill>
                    <a:prstClr val="black"/>
                  </a:solidFill>
                  <a:effectLst/>
                  <a:uLnTx/>
                  <a:uFillTx/>
                  <a:latin typeface="Open Sauce Bold"/>
                  <a:ea typeface="Open Sauce"/>
                  <a:cs typeface="Open Sauce"/>
                  <a:sym typeface="Open Sauce Bold"/>
                </a:rPr>
                <a:t> </a:t>
              </a:r>
              <a:endParaRPr kumimoji="0" lang="en-US" sz="2000" b="0" i="0" u="none" strike="noStrike" kern="1200" cap="none" spc="0" normalizeH="0" baseline="0" noProof="0" dirty="0">
                <a:ln>
                  <a:noFill/>
                </a:ln>
                <a:solidFill>
                  <a:prstClr val="black"/>
                </a:solidFill>
                <a:effectLst/>
                <a:uLnTx/>
                <a:uFillTx/>
                <a:latin typeface="Open Sauce"/>
                <a:ea typeface="Open Sauce"/>
                <a:cs typeface="Open Sauce"/>
                <a:sym typeface="Open Sauce"/>
              </a:endParaRPr>
            </a:p>
          </p:txBody>
        </p:sp>
      </p:grpSp>
      <p:grpSp>
        <p:nvGrpSpPr>
          <p:cNvPr id="49" name="Group 48">
            <a:extLst>
              <a:ext uri="{FF2B5EF4-FFF2-40B4-BE49-F238E27FC236}">
                <a16:creationId xmlns:a16="http://schemas.microsoft.com/office/drawing/2014/main" id="{C21DAC47-5586-3FB0-7E70-519ABCC599CA}"/>
              </a:ext>
            </a:extLst>
          </p:cNvPr>
          <p:cNvGrpSpPr/>
          <p:nvPr/>
        </p:nvGrpSpPr>
        <p:grpSpPr>
          <a:xfrm>
            <a:off x="6660633" y="4298531"/>
            <a:ext cx="6211687" cy="661237"/>
            <a:chOff x="6660633" y="4408114"/>
            <a:chExt cx="6211687" cy="661237"/>
          </a:xfrm>
        </p:grpSpPr>
        <p:grpSp>
          <p:nvGrpSpPr>
            <p:cNvPr id="17" name="Group 25">
              <a:extLst>
                <a:ext uri="{FF2B5EF4-FFF2-40B4-BE49-F238E27FC236}">
                  <a16:creationId xmlns:a16="http://schemas.microsoft.com/office/drawing/2014/main" id="{E5F84B92-5C21-BC03-5175-BAD6C63141EB}"/>
                </a:ext>
              </a:extLst>
            </p:cNvPr>
            <p:cNvGrpSpPr/>
            <p:nvPr/>
          </p:nvGrpSpPr>
          <p:grpSpPr>
            <a:xfrm>
              <a:off x="6660633" y="4408114"/>
              <a:ext cx="4712868" cy="661237"/>
              <a:chOff x="0" y="0"/>
              <a:chExt cx="8285510" cy="1196622"/>
            </a:xfrm>
          </p:grpSpPr>
          <p:sp>
            <p:nvSpPr>
              <p:cNvPr id="18" name="Freeform 26">
                <a:extLst>
                  <a:ext uri="{FF2B5EF4-FFF2-40B4-BE49-F238E27FC236}">
                    <a16:creationId xmlns:a16="http://schemas.microsoft.com/office/drawing/2014/main" id="{C82DF8C8-C8FD-B6B8-4ACC-26C1836D6E64}"/>
                  </a:ext>
                </a:extLst>
              </p:cNvPr>
              <p:cNvSpPr/>
              <p:nvPr/>
            </p:nvSpPr>
            <p:spPr>
              <a:xfrm>
                <a:off x="0" y="0"/>
                <a:ext cx="4803957" cy="1196622"/>
              </a:xfrm>
              <a:custGeom>
                <a:avLst/>
                <a:gdLst/>
                <a:ahLst/>
                <a:cxnLst/>
                <a:rect l="l" t="t" r="r" b="b"/>
                <a:pathLst>
                  <a:path w="4803957" h="1196622">
                    <a:moveTo>
                      <a:pt x="0" y="0"/>
                    </a:moveTo>
                    <a:lnTo>
                      <a:pt x="4803957" y="0"/>
                    </a:lnTo>
                    <a:lnTo>
                      <a:pt x="4803957" y="1196622"/>
                    </a:lnTo>
                    <a:lnTo>
                      <a:pt x="0" y="119662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9" name="Freeform 27">
                <a:extLst>
                  <a:ext uri="{FF2B5EF4-FFF2-40B4-BE49-F238E27FC236}">
                    <a16:creationId xmlns:a16="http://schemas.microsoft.com/office/drawing/2014/main" id="{3B92A045-8BF0-612B-AA2F-5ABE97F4FFA5}"/>
                  </a:ext>
                </a:extLst>
              </p:cNvPr>
              <p:cNvSpPr/>
              <p:nvPr/>
            </p:nvSpPr>
            <p:spPr>
              <a:xfrm>
                <a:off x="3481553" y="0"/>
                <a:ext cx="4803957" cy="1196622"/>
              </a:xfrm>
              <a:custGeom>
                <a:avLst/>
                <a:gdLst/>
                <a:ahLst/>
                <a:cxnLst/>
                <a:rect l="l" t="t" r="r" b="b"/>
                <a:pathLst>
                  <a:path w="4803957" h="1196622">
                    <a:moveTo>
                      <a:pt x="0" y="0"/>
                    </a:moveTo>
                    <a:lnTo>
                      <a:pt x="4803957" y="0"/>
                    </a:lnTo>
                    <a:lnTo>
                      <a:pt x="4803957" y="1196622"/>
                    </a:lnTo>
                    <a:lnTo>
                      <a:pt x="0" y="119662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0" name="TextBox 28">
                <a:extLst>
                  <a:ext uri="{FF2B5EF4-FFF2-40B4-BE49-F238E27FC236}">
                    <a16:creationId xmlns:a16="http://schemas.microsoft.com/office/drawing/2014/main" id="{8F317EEA-C5C6-6B79-882D-BFC057C4B321}"/>
                  </a:ext>
                </a:extLst>
              </p:cNvPr>
              <p:cNvSpPr txBox="1"/>
              <p:nvPr/>
            </p:nvSpPr>
            <p:spPr>
              <a:xfrm>
                <a:off x="291437" y="14617"/>
                <a:ext cx="7807692" cy="853564"/>
              </a:xfrm>
              <a:prstGeom prst="rect">
                <a:avLst/>
              </a:prstGeom>
            </p:spPr>
            <p:txBody>
              <a:bodyPr lIns="0" tIns="0" rIns="0" bIns="0" rtlCol="0" anchor="t">
                <a:spAutoFit/>
              </a:bodyPr>
              <a:lstStyle/>
              <a:p>
                <a:pPr marL="0" marR="0" lvl="0" indent="0" algn="l" defTabSz="914400" rtl="0" eaLnBrk="1" fontAlgn="auto" latinLnBrk="0" hangingPunct="1">
                  <a:lnSpc>
                    <a:spcPts val="42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Open Sauce"/>
                  <a:ea typeface="Open Sauce"/>
                  <a:cs typeface="Open Sauce"/>
                  <a:sym typeface="Open Sauce"/>
                </a:endParaRPr>
              </a:p>
            </p:txBody>
          </p:sp>
        </p:grpSp>
        <p:sp>
          <p:nvSpPr>
            <p:cNvPr id="21" name="TextBox 20">
              <a:extLst>
                <a:ext uri="{FF2B5EF4-FFF2-40B4-BE49-F238E27FC236}">
                  <a16:creationId xmlns:a16="http://schemas.microsoft.com/office/drawing/2014/main" id="{B883A2F6-BD85-E808-C09B-22F965040C81}"/>
                </a:ext>
              </a:extLst>
            </p:cNvPr>
            <p:cNvSpPr txBox="1"/>
            <p:nvPr/>
          </p:nvSpPr>
          <p:spPr>
            <a:xfrm>
              <a:off x="6741908" y="4550465"/>
              <a:ext cx="6130412"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err="1">
                  <a:ln>
                    <a:noFill/>
                  </a:ln>
                  <a:solidFill>
                    <a:prstClr val="black"/>
                  </a:solidFill>
                  <a:effectLst/>
                  <a:uLnTx/>
                  <a:uFillTx/>
                  <a:latin typeface="Open Sauce Bold"/>
                  <a:ea typeface="Open Sauce"/>
                  <a:cs typeface="Open Sauce"/>
                  <a:sym typeface="Open Sauce Bold"/>
                </a:rPr>
                <a:t>Biểu</a:t>
              </a:r>
              <a:r>
                <a:rPr kumimoji="0" lang="en-US" sz="2000" b="0" i="0" u="none" strike="noStrike" kern="1200" cap="none" spc="0" normalizeH="0" baseline="0" noProof="0" dirty="0">
                  <a:ln>
                    <a:noFill/>
                  </a:ln>
                  <a:solidFill>
                    <a:prstClr val="black"/>
                  </a:solidFill>
                  <a:effectLst/>
                  <a:uLnTx/>
                  <a:uFillTx/>
                  <a:latin typeface="Open Sauce Bold"/>
                  <a:ea typeface="Open Sauce"/>
                  <a:cs typeface="Open Sauce"/>
                  <a:sym typeface="Open Sauce Bold"/>
                </a:rPr>
                <a:t> </a:t>
              </a:r>
              <a:r>
                <a:rPr kumimoji="0" lang="en-US" sz="2000" b="0" i="0" u="none" strike="noStrike" kern="1200" cap="none" spc="0" normalizeH="0" baseline="0" noProof="0" dirty="0" err="1">
                  <a:ln>
                    <a:noFill/>
                  </a:ln>
                  <a:solidFill>
                    <a:prstClr val="black"/>
                  </a:solidFill>
                  <a:effectLst/>
                  <a:uLnTx/>
                  <a:uFillTx/>
                  <a:latin typeface="Open Sauce Bold"/>
                  <a:ea typeface="Open Sauce"/>
                  <a:cs typeface="Open Sauce"/>
                  <a:sym typeface="Open Sauce Bold"/>
                </a:rPr>
                <a:t>đồ</a:t>
              </a:r>
              <a:r>
                <a:rPr kumimoji="0" lang="en-US" sz="2000" b="0" i="0" u="none" strike="noStrike" kern="1200" cap="none" spc="0" normalizeH="0" baseline="0" noProof="0" dirty="0">
                  <a:ln>
                    <a:noFill/>
                  </a:ln>
                  <a:solidFill>
                    <a:prstClr val="black"/>
                  </a:solidFill>
                  <a:effectLst/>
                  <a:uLnTx/>
                  <a:uFillTx/>
                  <a:latin typeface="Open Sauce Bold"/>
                  <a:ea typeface="Open Sauce"/>
                  <a:cs typeface="Open Sauce"/>
                  <a:sym typeface="Open Sauce Bold"/>
                </a:rPr>
                <a:t> </a:t>
              </a:r>
              <a:r>
                <a:rPr kumimoji="0" lang="en-US" sz="2000" b="0" i="0" u="none" strike="noStrike" kern="1200" cap="none" spc="0" normalizeH="0" baseline="0" noProof="0" dirty="0" err="1">
                  <a:ln>
                    <a:noFill/>
                  </a:ln>
                  <a:solidFill>
                    <a:prstClr val="black"/>
                  </a:solidFill>
                  <a:effectLst/>
                  <a:uLnTx/>
                  <a:uFillTx/>
                  <a:latin typeface="Open Sauce Bold"/>
                  <a:ea typeface="Open Sauce"/>
                  <a:cs typeface="Open Sauce"/>
                  <a:sym typeface="Open Sauce Bold"/>
                </a:rPr>
                <a:t>phân</a:t>
              </a:r>
              <a:r>
                <a:rPr kumimoji="0" lang="en-US" sz="2000" b="0" i="0" u="none" strike="noStrike" kern="1200" cap="none" spc="0" normalizeH="0" baseline="0" noProof="0" dirty="0">
                  <a:ln>
                    <a:noFill/>
                  </a:ln>
                  <a:solidFill>
                    <a:prstClr val="black"/>
                  </a:solidFill>
                  <a:effectLst/>
                  <a:uLnTx/>
                  <a:uFillTx/>
                  <a:latin typeface="Open Sauce Bold"/>
                  <a:ea typeface="Open Sauce"/>
                  <a:cs typeface="Open Sauce"/>
                  <a:sym typeface="Open Sauce Bold"/>
                </a:rPr>
                <a:t> </a:t>
              </a:r>
              <a:r>
                <a:rPr kumimoji="0" lang="en-US" sz="2000" b="0" i="0" u="none" strike="noStrike" kern="1200" cap="none" spc="0" normalizeH="0" baseline="0" noProof="0" dirty="0" err="1">
                  <a:ln>
                    <a:noFill/>
                  </a:ln>
                  <a:solidFill>
                    <a:prstClr val="black"/>
                  </a:solidFill>
                  <a:effectLst/>
                  <a:uLnTx/>
                  <a:uFillTx/>
                  <a:latin typeface="Open Sauce Bold"/>
                  <a:ea typeface="Open Sauce"/>
                  <a:cs typeface="Open Sauce"/>
                  <a:sym typeface="Open Sauce Bold"/>
                </a:rPr>
                <a:t>tán</a:t>
              </a:r>
              <a:r>
                <a:rPr kumimoji="0" lang="en-US" sz="2000" b="0" i="0" u="none" strike="noStrike" kern="1200" cap="none" spc="0" normalizeH="0" baseline="0" noProof="0" dirty="0">
                  <a:ln>
                    <a:noFill/>
                  </a:ln>
                  <a:solidFill>
                    <a:prstClr val="black"/>
                  </a:solidFill>
                  <a:effectLst/>
                  <a:uLnTx/>
                  <a:uFillTx/>
                  <a:latin typeface="Open Sauce Bold"/>
                  <a:ea typeface="Open Sauce"/>
                  <a:cs typeface="Open Sauce"/>
                  <a:sym typeface="Open Sauce Bold"/>
                </a:rPr>
                <a:t> </a:t>
              </a:r>
              <a:r>
                <a:rPr kumimoji="0" lang="en-US" sz="2000" b="0" i="0" u="none" strike="noStrike" kern="1200" cap="none" spc="0" normalizeH="0" baseline="0" noProof="0" dirty="0" err="1">
                  <a:ln>
                    <a:noFill/>
                  </a:ln>
                  <a:solidFill>
                    <a:prstClr val="black"/>
                  </a:solidFill>
                  <a:effectLst/>
                  <a:uLnTx/>
                  <a:uFillTx/>
                  <a:latin typeface="Open Sauce Bold"/>
                  <a:ea typeface="Open Sauce"/>
                  <a:cs typeface="Open Sauce"/>
                  <a:sym typeface="Open Sauce Bold"/>
                </a:rPr>
                <a:t>với</a:t>
              </a:r>
              <a:r>
                <a:rPr kumimoji="0" lang="en-US" sz="2000" b="0" i="0" u="none" strike="noStrike" kern="1200" cap="none" spc="0" normalizeH="0" baseline="0" noProof="0" dirty="0">
                  <a:ln>
                    <a:noFill/>
                  </a:ln>
                  <a:solidFill>
                    <a:prstClr val="black"/>
                  </a:solidFill>
                  <a:effectLst/>
                  <a:uLnTx/>
                  <a:uFillTx/>
                  <a:latin typeface="Open Sauce Bold"/>
                  <a:ea typeface="Open Sauce"/>
                  <a:cs typeface="Open Sauce"/>
                  <a:sym typeface="Open Sauce Bold"/>
                </a:rPr>
                <a:t> </a:t>
              </a:r>
              <a:r>
                <a:rPr kumimoji="0" lang="en-US" sz="2000" b="0" i="0" u="none" strike="noStrike" kern="1200" cap="none" spc="0" normalizeH="0" baseline="0" noProof="0" dirty="0" err="1">
                  <a:ln>
                    <a:noFill/>
                  </a:ln>
                  <a:solidFill>
                    <a:prstClr val="black"/>
                  </a:solidFill>
                  <a:effectLst/>
                  <a:uLnTx/>
                  <a:uFillTx/>
                  <a:latin typeface="Open Sauce Bold"/>
                  <a:ea typeface="Open Sauce"/>
                  <a:cs typeface="Open Sauce"/>
                  <a:sym typeface="Open Sauce Bold"/>
                </a:rPr>
                <a:t>nhiều</a:t>
              </a:r>
              <a:r>
                <a:rPr kumimoji="0" lang="en-US" sz="2000" b="0" i="0" u="none" strike="noStrike" kern="1200" cap="none" spc="0" normalizeH="0" baseline="0" noProof="0" dirty="0">
                  <a:ln>
                    <a:noFill/>
                  </a:ln>
                  <a:solidFill>
                    <a:prstClr val="black"/>
                  </a:solidFill>
                  <a:effectLst/>
                  <a:uLnTx/>
                  <a:uFillTx/>
                  <a:latin typeface="Open Sauce Bold"/>
                  <a:ea typeface="Open Sauce"/>
                  <a:cs typeface="Open Sauce"/>
                  <a:sym typeface="Open Sauce Bold"/>
                </a:rPr>
                <a:t> </a:t>
              </a:r>
              <a:r>
                <a:rPr kumimoji="0" lang="en-US" sz="2000" b="0" i="0" u="none" strike="noStrike" kern="1200" cap="none" spc="0" normalizeH="0" baseline="0" noProof="0" dirty="0" err="1">
                  <a:ln>
                    <a:noFill/>
                  </a:ln>
                  <a:solidFill>
                    <a:prstClr val="black"/>
                  </a:solidFill>
                  <a:effectLst/>
                  <a:uLnTx/>
                  <a:uFillTx/>
                  <a:latin typeface="Open Sauce Bold"/>
                  <a:ea typeface="Open Sauce"/>
                  <a:cs typeface="Open Sauce"/>
                  <a:sym typeface="Open Sauce Bold"/>
                </a:rPr>
                <a:t>biến</a:t>
              </a:r>
              <a:r>
                <a:rPr kumimoji="0" lang="en-US" sz="2000" b="0" i="0" u="none" strike="noStrike" kern="1200" cap="none" spc="0" normalizeH="0" baseline="0" noProof="0" dirty="0">
                  <a:ln>
                    <a:noFill/>
                  </a:ln>
                  <a:solidFill>
                    <a:prstClr val="black"/>
                  </a:solidFill>
                  <a:effectLst/>
                  <a:uLnTx/>
                  <a:uFillTx/>
                  <a:latin typeface="Open Sauce Bold"/>
                  <a:ea typeface="Open Sauce"/>
                  <a:cs typeface="Open Sauce"/>
                  <a:sym typeface="Open Sauce Bold"/>
                </a:rPr>
                <a:t> </a:t>
              </a:r>
            </a:p>
          </p:txBody>
        </p:sp>
      </p:grpSp>
      <p:grpSp>
        <p:nvGrpSpPr>
          <p:cNvPr id="33" name="Group 32">
            <a:extLst>
              <a:ext uri="{FF2B5EF4-FFF2-40B4-BE49-F238E27FC236}">
                <a16:creationId xmlns:a16="http://schemas.microsoft.com/office/drawing/2014/main" id="{A707568B-8DA1-9E5D-B972-ABB27FF31458}"/>
              </a:ext>
            </a:extLst>
          </p:cNvPr>
          <p:cNvGrpSpPr/>
          <p:nvPr/>
        </p:nvGrpSpPr>
        <p:grpSpPr>
          <a:xfrm>
            <a:off x="6660351" y="6024383"/>
            <a:ext cx="6214609" cy="661237"/>
            <a:chOff x="6660633" y="5350074"/>
            <a:chExt cx="6214609" cy="661237"/>
          </a:xfrm>
        </p:grpSpPr>
        <p:grpSp>
          <p:nvGrpSpPr>
            <p:cNvPr id="22" name="Group 25">
              <a:extLst>
                <a:ext uri="{FF2B5EF4-FFF2-40B4-BE49-F238E27FC236}">
                  <a16:creationId xmlns:a16="http://schemas.microsoft.com/office/drawing/2014/main" id="{D8547FF6-3926-F23F-1726-A95AA368610B}"/>
                </a:ext>
              </a:extLst>
            </p:cNvPr>
            <p:cNvGrpSpPr/>
            <p:nvPr/>
          </p:nvGrpSpPr>
          <p:grpSpPr>
            <a:xfrm>
              <a:off x="6660633" y="5350074"/>
              <a:ext cx="4712868" cy="661237"/>
              <a:chOff x="0" y="0"/>
              <a:chExt cx="8285510" cy="1196622"/>
            </a:xfrm>
          </p:grpSpPr>
          <p:sp>
            <p:nvSpPr>
              <p:cNvPr id="23" name="Freeform 26">
                <a:extLst>
                  <a:ext uri="{FF2B5EF4-FFF2-40B4-BE49-F238E27FC236}">
                    <a16:creationId xmlns:a16="http://schemas.microsoft.com/office/drawing/2014/main" id="{CFA0461F-2EF1-B293-B9AC-39EC02479683}"/>
                  </a:ext>
                </a:extLst>
              </p:cNvPr>
              <p:cNvSpPr/>
              <p:nvPr/>
            </p:nvSpPr>
            <p:spPr>
              <a:xfrm>
                <a:off x="0" y="0"/>
                <a:ext cx="4803957" cy="1196622"/>
              </a:xfrm>
              <a:custGeom>
                <a:avLst/>
                <a:gdLst/>
                <a:ahLst/>
                <a:cxnLst/>
                <a:rect l="l" t="t" r="r" b="b"/>
                <a:pathLst>
                  <a:path w="4803957" h="1196622">
                    <a:moveTo>
                      <a:pt x="0" y="0"/>
                    </a:moveTo>
                    <a:lnTo>
                      <a:pt x="4803957" y="0"/>
                    </a:lnTo>
                    <a:lnTo>
                      <a:pt x="4803957" y="1196622"/>
                    </a:lnTo>
                    <a:lnTo>
                      <a:pt x="0" y="119662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8" name="Freeform 27">
                <a:extLst>
                  <a:ext uri="{FF2B5EF4-FFF2-40B4-BE49-F238E27FC236}">
                    <a16:creationId xmlns:a16="http://schemas.microsoft.com/office/drawing/2014/main" id="{EEB60429-54E2-6461-FEC0-E981E748B879}"/>
                  </a:ext>
                </a:extLst>
              </p:cNvPr>
              <p:cNvSpPr/>
              <p:nvPr/>
            </p:nvSpPr>
            <p:spPr>
              <a:xfrm>
                <a:off x="3481553" y="0"/>
                <a:ext cx="4803957" cy="1196622"/>
              </a:xfrm>
              <a:custGeom>
                <a:avLst/>
                <a:gdLst/>
                <a:ahLst/>
                <a:cxnLst/>
                <a:rect l="l" t="t" r="r" b="b"/>
                <a:pathLst>
                  <a:path w="4803957" h="1196622">
                    <a:moveTo>
                      <a:pt x="0" y="0"/>
                    </a:moveTo>
                    <a:lnTo>
                      <a:pt x="4803957" y="0"/>
                    </a:lnTo>
                    <a:lnTo>
                      <a:pt x="4803957" y="1196622"/>
                    </a:lnTo>
                    <a:lnTo>
                      <a:pt x="0" y="119662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9" name="TextBox 28">
                <a:extLst>
                  <a:ext uri="{FF2B5EF4-FFF2-40B4-BE49-F238E27FC236}">
                    <a16:creationId xmlns:a16="http://schemas.microsoft.com/office/drawing/2014/main" id="{262FBDF0-56B0-5B96-BB81-C3DD958B4250}"/>
                  </a:ext>
                </a:extLst>
              </p:cNvPr>
              <p:cNvSpPr txBox="1"/>
              <p:nvPr/>
            </p:nvSpPr>
            <p:spPr>
              <a:xfrm>
                <a:off x="291437" y="14617"/>
                <a:ext cx="7807692" cy="853564"/>
              </a:xfrm>
              <a:prstGeom prst="rect">
                <a:avLst/>
              </a:prstGeom>
            </p:spPr>
            <p:txBody>
              <a:bodyPr lIns="0" tIns="0" rIns="0" bIns="0" rtlCol="0" anchor="t">
                <a:spAutoFit/>
              </a:bodyPr>
              <a:lstStyle/>
              <a:p>
                <a:pPr marL="0" marR="0" lvl="0" indent="0" algn="l" defTabSz="914400" rtl="0" eaLnBrk="1" fontAlgn="auto" latinLnBrk="0" hangingPunct="1">
                  <a:lnSpc>
                    <a:spcPts val="42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Open Sauce"/>
                  <a:ea typeface="Open Sauce"/>
                  <a:cs typeface="Open Sauce"/>
                  <a:sym typeface="Open Sauce"/>
                </a:endParaRPr>
              </a:p>
            </p:txBody>
          </p:sp>
        </p:grpSp>
        <p:sp>
          <p:nvSpPr>
            <p:cNvPr id="30" name="TextBox 29">
              <a:extLst>
                <a:ext uri="{FF2B5EF4-FFF2-40B4-BE49-F238E27FC236}">
                  <a16:creationId xmlns:a16="http://schemas.microsoft.com/office/drawing/2014/main" id="{862CFF7B-96B7-9E9A-4863-9177D9BEB277}"/>
                </a:ext>
              </a:extLst>
            </p:cNvPr>
            <p:cNvSpPr txBox="1"/>
            <p:nvPr/>
          </p:nvSpPr>
          <p:spPr>
            <a:xfrm>
              <a:off x="6744830" y="5481581"/>
              <a:ext cx="6130412"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err="1">
                  <a:ln>
                    <a:noFill/>
                  </a:ln>
                  <a:solidFill>
                    <a:prstClr val="black"/>
                  </a:solidFill>
                  <a:effectLst/>
                  <a:uLnTx/>
                  <a:uFillTx/>
                  <a:latin typeface="Open Sauce Bold"/>
                  <a:ea typeface="Open Sauce"/>
                  <a:cs typeface="Open Sauce"/>
                  <a:sym typeface="Open Sauce Bold"/>
                </a:rPr>
                <a:t>Biểu</a:t>
              </a:r>
              <a:r>
                <a:rPr kumimoji="0" lang="en-US" sz="2000" b="0" i="0" u="none" strike="noStrike" kern="1200" cap="none" spc="0" normalizeH="0" baseline="0" noProof="0" dirty="0">
                  <a:ln>
                    <a:noFill/>
                  </a:ln>
                  <a:solidFill>
                    <a:prstClr val="black"/>
                  </a:solidFill>
                  <a:effectLst/>
                  <a:uLnTx/>
                  <a:uFillTx/>
                  <a:latin typeface="Open Sauce Bold"/>
                  <a:ea typeface="Open Sauce"/>
                  <a:cs typeface="Open Sauce"/>
                  <a:sym typeface="Open Sauce Bold"/>
                </a:rPr>
                <a:t> </a:t>
              </a:r>
              <a:r>
                <a:rPr kumimoji="0" lang="en-US" sz="2000" b="0" i="0" u="none" strike="noStrike" kern="1200" cap="none" spc="0" normalizeH="0" baseline="0" noProof="0" dirty="0" err="1">
                  <a:ln>
                    <a:noFill/>
                  </a:ln>
                  <a:solidFill>
                    <a:prstClr val="black"/>
                  </a:solidFill>
                  <a:effectLst/>
                  <a:uLnTx/>
                  <a:uFillTx/>
                  <a:latin typeface="Open Sauce Bold"/>
                  <a:ea typeface="Open Sauce"/>
                  <a:cs typeface="Open Sauce"/>
                  <a:sym typeface="Open Sauce Bold"/>
                </a:rPr>
                <a:t>đồ</a:t>
              </a:r>
              <a:r>
                <a:rPr kumimoji="0" lang="en-US" sz="2000" b="0" i="0" u="none" strike="noStrike" kern="1200" cap="none" spc="0" normalizeH="0" baseline="0" noProof="0" dirty="0">
                  <a:ln>
                    <a:noFill/>
                  </a:ln>
                  <a:solidFill>
                    <a:prstClr val="black"/>
                  </a:solidFill>
                  <a:effectLst/>
                  <a:uLnTx/>
                  <a:uFillTx/>
                  <a:latin typeface="Open Sauce Bold"/>
                  <a:ea typeface="Open Sauce"/>
                  <a:cs typeface="Open Sauce"/>
                  <a:sym typeface="Open Sauce Bold"/>
                </a:rPr>
                <a:t> </a:t>
              </a:r>
              <a:r>
                <a:rPr kumimoji="0" lang="en-US" sz="2000" b="0" i="0" u="none" strike="noStrike" kern="1200" cap="none" spc="0" normalizeH="0" baseline="0" noProof="0" dirty="0" err="1">
                  <a:ln>
                    <a:noFill/>
                  </a:ln>
                  <a:solidFill>
                    <a:prstClr val="black"/>
                  </a:solidFill>
                  <a:effectLst/>
                  <a:uLnTx/>
                  <a:uFillTx/>
                  <a:latin typeface="Open Sauce Bold"/>
                  <a:ea typeface="Open Sauce"/>
                  <a:cs typeface="Open Sauce"/>
                  <a:sym typeface="Open Sauce Bold"/>
                </a:rPr>
                <a:t>phân</a:t>
              </a:r>
              <a:r>
                <a:rPr kumimoji="0" lang="en-US" sz="2000" b="0" i="0" u="none" strike="noStrike" kern="1200" cap="none" spc="0" normalizeH="0" baseline="0" noProof="0" dirty="0">
                  <a:ln>
                    <a:noFill/>
                  </a:ln>
                  <a:solidFill>
                    <a:prstClr val="black"/>
                  </a:solidFill>
                  <a:effectLst/>
                  <a:uLnTx/>
                  <a:uFillTx/>
                  <a:latin typeface="Open Sauce Bold"/>
                  <a:ea typeface="Open Sauce"/>
                  <a:cs typeface="Open Sauce"/>
                  <a:sym typeface="Open Sauce Bold"/>
                </a:rPr>
                <a:t> </a:t>
              </a:r>
              <a:r>
                <a:rPr kumimoji="0" lang="en-US" sz="2000" b="0" i="0" u="none" strike="noStrike" kern="1200" cap="none" spc="0" normalizeH="0" baseline="0" noProof="0" dirty="0" err="1">
                  <a:ln>
                    <a:noFill/>
                  </a:ln>
                  <a:solidFill>
                    <a:prstClr val="black"/>
                  </a:solidFill>
                  <a:effectLst/>
                  <a:uLnTx/>
                  <a:uFillTx/>
                  <a:latin typeface="Open Sauce Bold"/>
                  <a:ea typeface="Open Sauce"/>
                  <a:cs typeface="Open Sauce"/>
                  <a:sym typeface="Open Sauce Bold"/>
                </a:rPr>
                <a:t>tán</a:t>
              </a:r>
              <a:r>
                <a:rPr kumimoji="0" lang="en-US" sz="2000" b="0" i="0" u="none" strike="noStrike" kern="1200" cap="none" spc="0" normalizeH="0" baseline="0" noProof="0" dirty="0">
                  <a:ln>
                    <a:noFill/>
                  </a:ln>
                  <a:solidFill>
                    <a:prstClr val="black"/>
                  </a:solidFill>
                  <a:effectLst/>
                  <a:uLnTx/>
                  <a:uFillTx/>
                  <a:latin typeface="Open Sauce Bold"/>
                  <a:ea typeface="Open Sauce"/>
                  <a:cs typeface="Open Sauce"/>
                  <a:sym typeface="Open Sauce Bold"/>
                </a:rPr>
                <a:t> </a:t>
              </a:r>
              <a:r>
                <a:rPr kumimoji="0" lang="en-US" sz="2000" b="0" i="0" u="none" strike="noStrike" kern="1200" cap="none" spc="0" normalizeH="0" baseline="0" noProof="0" dirty="0" err="1">
                  <a:ln>
                    <a:noFill/>
                  </a:ln>
                  <a:solidFill>
                    <a:prstClr val="black"/>
                  </a:solidFill>
                  <a:effectLst/>
                  <a:uLnTx/>
                  <a:uFillTx/>
                  <a:latin typeface="Open Sauce Bold"/>
                  <a:ea typeface="Open Sauce"/>
                  <a:cs typeface="Open Sauce"/>
                  <a:sym typeface="Open Sauce Bold"/>
                </a:rPr>
                <a:t>với</a:t>
              </a:r>
              <a:r>
                <a:rPr kumimoji="0" lang="en-US" sz="2000" b="0" i="0" u="none" strike="noStrike" kern="1200" cap="none" spc="0" normalizeH="0" baseline="0" noProof="0" dirty="0">
                  <a:ln>
                    <a:noFill/>
                  </a:ln>
                  <a:solidFill>
                    <a:prstClr val="black"/>
                  </a:solidFill>
                  <a:effectLst/>
                  <a:uLnTx/>
                  <a:uFillTx/>
                  <a:latin typeface="Open Sauce Bold"/>
                  <a:ea typeface="Open Sauce"/>
                  <a:cs typeface="Open Sauce"/>
                  <a:sym typeface="Open Sauce Bold"/>
                </a:rPr>
                <a:t> </a:t>
              </a:r>
              <a:r>
                <a:rPr kumimoji="0" lang="en-US" sz="2000" b="0" i="0" u="none" strike="noStrike" kern="1200" cap="none" spc="0" normalizeH="0" baseline="0" noProof="0" dirty="0" err="1">
                  <a:ln>
                    <a:noFill/>
                  </a:ln>
                  <a:solidFill>
                    <a:prstClr val="black"/>
                  </a:solidFill>
                  <a:effectLst/>
                  <a:uLnTx/>
                  <a:uFillTx/>
                  <a:latin typeface="Open Sauce Bold"/>
                  <a:ea typeface="Open Sauce"/>
                  <a:cs typeface="Open Sauce"/>
                  <a:sym typeface="Open Sauce Bold"/>
                </a:rPr>
                <a:t>trục</a:t>
              </a:r>
              <a:r>
                <a:rPr kumimoji="0" lang="en-US" sz="2000" b="0" i="0" u="none" strike="noStrike" kern="1200" cap="none" spc="0" normalizeH="0" baseline="0" noProof="0" dirty="0">
                  <a:ln>
                    <a:noFill/>
                  </a:ln>
                  <a:solidFill>
                    <a:prstClr val="black"/>
                  </a:solidFill>
                  <a:effectLst/>
                  <a:uLnTx/>
                  <a:uFillTx/>
                  <a:latin typeface="Open Sauce Bold"/>
                  <a:ea typeface="Open Sauce"/>
                  <a:cs typeface="Open Sauce"/>
                  <a:sym typeface="Open Sauce Bold"/>
                </a:rPr>
                <a:t> phi </a:t>
              </a:r>
              <a:r>
                <a:rPr kumimoji="0" lang="en-US" sz="2000" b="0" i="0" u="none" strike="noStrike" kern="1200" cap="none" spc="0" normalizeH="0" baseline="0" noProof="0" dirty="0" err="1">
                  <a:ln>
                    <a:noFill/>
                  </a:ln>
                  <a:solidFill>
                    <a:prstClr val="black"/>
                  </a:solidFill>
                  <a:effectLst/>
                  <a:uLnTx/>
                  <a:uFillTx/>
                  <a:latin typeface="Open Sauce Bold"/>
                  <a:ea typeface="Open Sauce"/>
                  <a:cs typeface="Open Sauce"/>
                  <a:sym typeface="Open Sauce Bold"/>
                </a:rPr>
                <a:t>tuyến</a:t>
              </a:r>
              <a:endParaRPr kumimoji="0" lang="en-US" sz="2000" b="0" i="0" u="none" strike="noStrike" kern="1200" cap="none" spc="0" normalizeH="0" baseline="0" noProof="0" dirty="0">
                <a:ln>
                  <a:noFill/>
                </a:ln>
                <a:solidFill>
                  <a:prstClr val="black"/>
                </a:solidFill>
                <a:effectLst/>
                <a:uLnTx/>
                <a:uFillTx/>
                <a:latin typeface="Open Sauce Bold"/>
                <a:ea typeface="Open Sauce"/>
                <a:cs typeface="Open Sauce"/>
                <a:sym typeface="Open Sauce Bold"/>
              </a:endParaRPr>
            </a:p>
          </p:txBody>
        </p:sp>
      </p:grpSp>
      <p:grpSp>
        <p:nvGrpSpPr>
          <p:cNvPr id="35" name="Group 34">
            <a:extLst>
              <a:ext uri="{FF2B5EF4-FFF2-40B4-BE49-F238E27FC236}">
                <a16:creationId xmlns:a16="http://schemas.microsoft.com/office/drawing/2014/main" id="{5E4EAB7A-A546-B9CD-5A5B-B34140759137}"/>
              </a:ext>
            </a:extLst>
          </p:cNvPr>
          <p:cNvGrpSpPr/>
          <p:nvPr/>
        </p:nvGrpSpPr>
        <p:grpSpPr>
          <a:xfrm>
            <a:off x="6677196" y="5157468"/>
            <a:ext cx="6143925" cy="719574"/>
            <a:chOff x="6660633" y="5350074"/>
            <a:chExt cx="6143925" cy="719574"/>
          </a:xfrm>
        </p:grpSpPr>
        <p:grpSp>
          <p:nvGrpSpPr>
            <p:cNvPr id="36" name="Group 25">
              <a:extLst>
                <a:ext uri="{FF2B5EF4-FFF2-40B4-BE49-F238E27FC236}">
                  <a16:creationId xmlns:a16="http://schemas.microsoft.com/office/drawing/2014/main" id="{382F7D33-677A-3FE6-060F-FC778DEF2707}"/>
                </a:ext>
              </a:extLst>
            </p:cNvPr>
            <p:cNvGrpSpPr/>
            <p:nvPr/>
          </p:nvGrpSpPr>
          <p:grpSpPr>
            <a:xfrm>
              <a:off x="6660633" y="5350074"/>
              <a:ext cx="4712868" cy="661237"/>
              <a:chOff x="0" y="0"/>
              <a:chExt cx="8285510" cy="1196622"/>
            </a:xfrm>
          </p:grpSpPr>
          <p:sp>
            <p:nvSpPr>
              <p:cNvPr id="38" name="Freeform 26">
                <a:extLst>
                  <a:ext uri="{FF2B5EF4-FFF2-40B4-BE49-F238E27FC236}">
                    <a16:creationId xmlns:a16="http://schemas.microsoft.com/office/drawing/2014/main" id="{18A4B8A3-0BDE-66FB-E5A7-C18BB1B669A1}"/>
                  </a:ext>
                </a:extLst>
              </p:cNvPr>
              <p:cNvSpPr/>
              <p:nvPr/>
            </p:nvSpPr>
            <p:spPr>
              <a:xfrm>
                <a:off x="0" y="0"/>
                <a:ext cx="4803957" cy="1196622"/>
              </a:xfrm>
              <a:custGeom>
                <a:avLst/>
                <a:gdLst/>
                <a:ahLst/>
                <a:cxnLst/>
                <a:rect l="l" t="t" r="r" b="b"/>
                <a:pathLst>
                  <a:path w="4803957" h="1196622">
                    <a:moveTo>
                      <a:pt x="0" y="0"/>
                    </a:moveTo>
                    <a:lnTo>
                      <a:pt x="4803957" y="0"/>
                    </a:lnTo>
                    <a:lnTo>
                      <a:pt x="4803957" y="1196622"/>
                    </a:lnTo>
                    <a:lnTo>
                      <a:pt x="0" y="119662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47" name="Freeform 27">
                <a:extLst>
                  <a:ext uri="{FF2B5EF4-FFF2-40B4-BE49-F238E27FC236}">
                    <a16:creationId xmlns:a16="http://schemas.microsoft.com/office/drawing/2014/main" id="{B3875DA8-9DB5-19FA-F462-252991C9C83E}"/>
                  </a:ext>
                </a:extLst>
              </p:cNvPr>
              <p:cNvSpPr/>
              <p:nvPr/>
            </p:nvSpPr>
            <p:spPr>
              <a:xfrm>
                <a:off x="3481553" y="0"/>
                <a:ext cx="4803957" cy="1196622"/>
              </a:xfrm>
              <a:custGeom>
                <a:avLst/>
                <a:gdLst/>
                <a:ahLst/>
                <a:cxnLst/>
                <a:rect l="l" t="t" r="r" b="b"/>
                <a:pathLst>
                  <a:path w="4803957" h="1196622">
                    <a:moveTo>
                      <a:pt x="0" y="0"/>
                    </a:moveTo>
                    <a:lnTo>
                      <a:pt x="4803957" y="0"/>
                    </a:lnTo>
                    <a:lnTo>
                      <a:pt x="4803957" y="1196622"/>
                    </a:lnTo>
                    <a:lnTo>
                      <a:pt x="0" y="119662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48" name="TextBox 47">
                <a:extLst>
                  <a:ext uri="{FF2B5EF4-FFF2-40B4-BE49-F238E27FC236}">
                    <a16:creationId xmlns:a16="http://schemas.microsoft.com/office/drawing/2014/main" id="{81249693-4474-7684-AFA5-DF368D82CE59}"/>
                  </a:ext>
                </a:extLst>
              </p:cNvPr>
              <p:cNvSpPr txBox="1"/>
              <p:nvPr/>
            </p:nvSpPr>
            <p:spPr>
              <a:xfrm>
                <a:off x="291437" y="14617"/>
                <a:ext cx="7807692" cy="853564"/>
              </a:xfrm>
              <a:prstGeom prst="rect">
                <a:avLst/>
              </a:prstGeom>
            </p:spPr>
            <p:txBody>
              <a:bodyPr lIns="0" tIns="0" rIns="0" bIns="0" rtlCol="0" anchor="t">
                <a:spAutoFit/>
              </a:bodyPr>
              <a:lstStyle/>
              <a:p>
                <a:pPr marL="0" marR="0" lvl="0" indent="0" algn="l" defTabSz="914400" rtl="0" eaLnBrk="1" fontAlgn="auto" latinLnBrk="0" hangingPunct="1">
                  <a:lnSpc>
                    <a:spcPts val="42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Open Sauce"/>
                  <a:ea typeface="Open Sauce"/>
                  <a:cs typeface="Open Sauce"/>
                  <a:sym typeface="Open Sauce"/>
                </a:endParaRPr>
              </a:p>
            </p:txBody>
          </p:sp>
        </p:grpSp>
        <p:sp>
          <p:nvSpPr>
            <p:cNvPr id="37" name="TextBox 36">
              <a:extLst>
                <a:ext uri="{FF2B5EF4-FFF2-40B4-BE49-F238E27FC236}">
                  <a16:creationId xmlns:a16="http://schemas.microsoft.com/office/drawing/2014/main" id="{1D33B86E-DB2D-654F-8CD6-45253237B041}"/>
                </a:ext>
              </a:extLst>
            </p:cNvPr>
            <p:cNvSpPr txBox="1"/>
            <p:nvPr/>
          </p:nvSpPr>
          <p:spPr>
            <a:xfrm>
              <a:off x="6674146" y="5361762"/>
              <a:ext cx="6130412" cy="70788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err="1">
                  <a:ln>
                    <a:noFill/>
                  </a:ln>
                  <a:solidFill>
                    <a:prstClr val="black"/>
                  </a:solidFill>
                  <a:effectLst/>
                  <a:uLnTx/>
                  <a:uFillTx/>
                  <a:latin typeface="Open Sauce Bold"/>
                  <a:ea typeface="Open Sauce"/>
                  <a:cs typeface="Open Sauce"/>
                  <a:sym typeface="Open Sauce Bold"/>
                </a:rPr>
                <a:t>Biểu</a:t>
              </a:r>
              <a:r>
                <a:rPr kumimoji="0" lang="en-US" sz="2000" b="0" i="0" u="none" strike="noStrike" kern="1200" cap="none" spc="0" normalizeH="0" baseline="0" noProof="0" dirty="0">
                  <a:ln>
                    <a:noFill/>
                  </a:ln>
                  <a:solidFill>
                    <a:prstClr val="black"/>
                  </a:solidFill>
                  <a:effectLst/>
                  <a:uLnTx/>
                  <a:uFillTx/>
                  <a:latin typeface="Open Sauce Bold"/>
                  <a:ea typeface="Open Sauce"/>
                  <a:cs typeface="Open Sauce"/>
                  <a:sym typeface="Open Sauce Bold"/>
                </a:rPr>
                <a:t> </a:t>
              </a:r>
              <a:r>
                <a:rPr kumimoji="0" lang="en-US" sz="2000" b="0" i="0" u="none" strike="noStrike" kern="1200" cap="none" spc="0" normalizeH="0" baseline="0" noProof="0" dirty="0" err="1">
                  <a:ln>
                    <a:noFill/>
                  </a:ln>
                  <a:solidFill>
                    <a:prstClr val="black"/>
                  </a:solidFill>
                  <a:effectLst/>
                  <a:uLnTx/>
                  <a:uFillTx/>
                  <a:latin typeface="Open Sauce Bold"/>
                  <a:ea typeface="Open Sauce"/>
                  <a:cs typeface="Open Sauce"/>
                  <a:sym typeface="Open Sauce Bold"/>
                </a:rPr>
                <a:t>đồ</a:t>
              </a:r>
              <a:r>
                <a:rPr kumimoji="0" lang="en-US" sz="2000" b="0" i="0" u="none" strike="noStrike" kern="1200" cap="none" spc="0" normalizeH="0" baseline="0" noProof="0" dirty="0">
                  <a:ln>
                    <a:noFill/>
                  </a:ln>
                  <a:solidFill>
                    <a:prstClr val="black"/>
                  </a:solidFill>
                  <a:effectLst/>
                  <a:uLnTx/>
                  <a:uFillTx/>
                  <a:latin typeface="Open Sauce Bold"/>
                  <a:ea typeface="Open Sauce"/>
                  <a:cs typeface="Open Sauce"/>
                  <a:sym typeface="Open Sauce Bold"/>
                </a:rPr>
                <a:t> </a:t>
              </a:r>
              <a:r>
                <a:rPr kumimoji="0" lang="en-US" sz="2000" b="0" i="0" u="none" strike="noStrike" kern="1200" cap="none" spc="0" normalizeH="0" baseline="0" noProof="0" dirty="0" err="1">
                  <a:ln>
                    <a:noFill/>
                  </a:ln>
                  <a:solidFill>
                    <a:prstClr val="black"/>
                  </a:solidFill>
                  <a:effectLst/>
                  <a:uLnTx/>
                  <a:uFillTx/>
                  <a:latin typeface="Open Sauce Bold"/>
                  <a:ea typeface="Open Sauce"/>
                  <a:cs typeface="Open Sauce"/>
                  <a:sym typeface="Open Sauce Bold"/>
                </a:rPr>
                <a:t>phân</a:t>
              </a:r>
              <a:r>
                <a:rPr kumimoji="0" lang="en-US" sz="2000" b="0" i="0" u="none" strike="noStrike" kern="1200" cap="none" spc="0" normalizeH="0" baseline="0" noProof="0" dirty="0">
                  <a:ln>
                    <a:noFill/>
                  </a:ln>
                  <a:solidFill>
                    <a:prstClr val="black"/>
                  </a:solidFill>
                  <a:effectLst/>
                  <a:uLnTx/>
                  <a:uFillTx/>
                  <a:latin typeface="Open Sauce Bold"/>
                  <a:ea typeface="Open Sauce"/>
                  <a:cs typeface="Open Sauce"/>
                  <a:sym typeface="Open Sauce Bold"/>
                </a:rPr>
                <a:t> </a:t>
              </a:r>
              <a:r>
                <a:rPr kumimoji="0" lang="en-US" sz="2000" b="0" i="0" u="none" strike="noStrike" kern="1200" cap="none" spc="0" normalizeH="0" baseline="0" noProof="0" dirty="0" err="1">
                  <a:ln>
                    <a:noFill/>
                  </a:ln>
                  <a:solidFill>
                    <a:prstClr val="black"/>
                  </a:solidFill>
                  <a:effectLst/>
                  <a:uLnTx/>
                  <a:uFillTx/>
                  <a:latin typeface="Open Sauce Bold"/>
                  <a:ea typeface="Open Sauce"/>
                  <a:cs typeface="Open Sauce"/>
                  <a:sym typeface="Open Sauce Bold"/>
                </a:rPr>
                <a:t>tán</a:t>
              </a:r>
              <a:r>
                <a:rPr kumimoji="0" lang="en-US" sz="2000" b="0" i="0" u="none" strike="noStrike" kern="1200" cap="none" spc="0" normalizeH="0" baseline="0" noProof="0" dirty="0">
                  <a:ln>
                    <a:noFill/>
                  </a:ln>
                  <a:solidFill>
                    <a:prstClr val="black"/>
                  </a:solidFill>
                  <a:effectLst/>
                  <a:uLnTx/>
                  <a:uFillTx/>
                  <a:latin typeface="Open Sauce Bold"/>
                  <a:ea typeface="Open Sauce"/>
                  <a:cs typeface="Open Sauce"/>
                  <a:sym typeface="Open Sauce Bold"/>
                </a:rPr>
                <a:t> </a:t>
              </a:r>
              <a:r>
                <a:rPr kumimoji="0" lang="en-US" sz="2000" b="0" i="0" u="none" strike="noStrike" kern="1200" cap="none" spc="0" normalizeH="0" baseline="0" noProof="0" dirty="0" err="1">
                  <a:ln>
                    <a:noFill/>
                  </a:ln>
                  <a:solidFill>
                    <a:prstClr val="black"/>
                  </a:solidFill>
                  <a:effectLst/>
                  <a:uLnTx/>
                  <a:uFillTx/>
                  <a:latin typeface="Open Sauce Bold"/>
                  <a:ea typeface="Open Sauce"/>
                  <a:cs typeface="Open Sauce"/>
                  <a:sym typeface="Open Sauce Bold"/>
                </a:rPr>
                <a:t>cho</a:t>
              </a:r>
              <a:r>
                <a:rPr kumimoji="0" lang="en-US" sz="2000" b="0" i="0" u="none" strike="noStrike" kern="1200" cap="none" spc="0" normalizeH="0" baseline="0" noProof="0" dirty="0">
                  <a:ln>
                    <a:noFill/>
                  </a:ln>
                  <a:solidFill>
                    <a:prstClr val="black"/>
                  </a:solidFill>
                  <a:effectLst/>
                  <a:uLnTx/>
                  <a:uFillTx/>
                  <a:latin typeface="Open Sauce Bold"/>
                  <a:ea typeface="Open Sauce"/>
                  <a:cs typeface="Open Sauce"/>
                  <a:sym typeface="Open Sauce Bold"/>
                </a:rPr>
                <a:t> </a:t>
              </a:r>
              <a:r>
                <a:rPr kumimoji="0" lang="en-US" sz="2000" b="0" i="0" u="none" strike="noStrike" kern="1200" cap="none" spc="0" normalizeH="0" baseline="0" noProof="0" dirty="0" err="1">
                  <a:ln>
                    <a:noFill/>
                  </a:ln>
                  <a:solidFill>
                    <a:prstClr val="black"/>
                  </a:solidFill>
                  <a:effectLst/>
                  <a:uLnTx/>
                  <a:uFillTx/>
                  <a:latin typeface="Open Sauce Bold"/>
                  <a:ea typeface="Open Sauce"/>
                  <a:cs typeface="Open Sauce"/>
                  <a:sym typeface="Open Sauce Bold"/>
                </a:rPr>
                <a:t>dữ</a:t>
              </a:r>
              <a:r>
                <a:rPr kumimoji="0" lang="en-US" sz="2000" b="0" i="0" u="none" strike="noStrike" kern="1200" cap="none" spc="0" normalizeH="0" baseline="0" noProof="0" dirty="0">
                  <a:ln>
                    <a:noFill/>
                  </a:ln>
                  <a:solidFill>
                    <a:prstClr val="black"/>
                  </a:solidFill>
                  <a:effectLst/>
                  <a:uLnTx/>
                  <a:uFillTx/>
                  <a:latin typeface="Open Sauce Bold"/>
                  <a:ea typeface="Open Sauce"/>
                  <a:cs typeface="Open Sauce"/>
                  <a:sym typeface="Open Sauce Bold"/>
                </a:rPr>
                <a:t> </a:t>
              </a:r>
              <a:r>
                <a:rPr kumimoji="0" lang="en-US" sz="2000" b="0" i="0" u="none" strike="noStrike" kern="1200" cap="none" spc="0" normalizeH="0" baseline="0" noProof="0" dirty="0" err="1">
                  <a:ln>
                    <a:noFill/>
                  </a:ln>
                  <a:solidFill>
                    <a:prstClr val="black"/>
                  </a:solidFill>
                  <a:effectLst/>
                  <a:uLnTx/>
                  <a:uFillTx/>
                  <a:latin typeface="Open Sauce Bold"/>
                  <a:ea typeface="Open Sauce"/>
                  <a:cs typeface="Open Sauce"/>
                  <a:sym typeface="Open Sauce Bold"/>
                </a:rPr>
                <a:t>liệu</a:t>
              </a:r>
              <a:r>
                <a:rPr kumimoji="0" lang="en-US" sz="2000" b="0" i="0" u="none" strike="noStrike" kern="1200" cap="none" spc="0" normalizeH="0" baseline="0" noProof="0" dirty="0">
                  <a:ln>
                    <a:noFill/>
                  </a:ln>
                  <a:solidFill>
                    <a:prstClr val="black"/>
                  </a:solidFill>
                  <a:effectLst/>
                  <a:uLnTx/>
                  <a:uFillTx/>
                  <a:latin typeface="Open Sauce Bold"/>
                  <a:ea typeface="Open Sauce"/>
                  <a:cs typeface="Open Sauce"/>
                  <a:sym typeface="Open Sauce Bold"/>
                </a:rPr>
                <a:t> </a:t>
              </a:r>
              <a:r>
                <a:rPr kumimoji="0" lang="en-US" sz="2000" b="0" i="0" u="none" strike="noStrike" kern="1200" cap="none" spc="0" normalizeH="0" baseline="0" noProof="0" dirty="0" err="1">
                  <a:ln>
                    <a:noFill/>
                  </a:ln>
                  <a:solidFill>
                    <a:prstClr val="black"/>
                  </a:solidFill>
                  <a:effectLst/>
                  <a:uLnTx/>
                  <a:uFillTx/>
                  <a:latin typeface="Open Sauce Bold"/>
                  <a:ea typeface="Open Sauce"/>
                  <a:cs typeface="Open Sauce"/>
                  <a:sym typeface="Open Sauce Bold"/>
                </a:rPr>
                <a:t>định</a:t>
              </a:r>
              <a:r>
                <a:rPr kumimoji="0" lang="en-US" sz="2000" b="0" i="0" u="none" strike="noStrike" kern="1200" cap="none" spc="0" normalizeH="0" baseline="0" noProof="0" dirty="0">
                  <a:ln>
                    <a:noFill/>
                  </a:ln>
                  <a:solidFill>
                    <a:prstClr val="black"/>
                  </a:solidFill>
                  <a:effectLst/>
                  <a:uLnTx/>
                  <a:uFillTx/>
                  <a:latin typeface="Open Sauce Bold"/>
                  <a:ea typeface="Open Sauce"/>
                  <a:cs typeface="Open Sauce"/>
                  <a:sym typeface="Open Sauce Bold"/>
                </a:rPr>
                <a:t> </a:t>
              </a:r>
              <a:r>
                <a:rPr kumimoji="0" lang="en-US" sz="2000" b="0" i="0" u="none" strike="noStrike" kern="1200" cap="none" spc="0" normalizeH="0" baseline="0" noProof="0" dirty="0" err="1">
                  <a:ln>
                    <a:noFill/>
                  </a:ln>
                  <a:solidFill>
                    <a:prstClr val="black"/>
                  </a:solidFill>
                  <a:effectLst/>
                  <a:uLnTx/>
                  <a:uFillTx/>
                  <a:latin typeface="Open Sauce Bold"/>
                  <a:ea typeface="Open Sauce"/>
                  <a:cs typeface="Open Sauce"/>
                  <a:sym typeface="Open Sauce Bold"/>
                </a:rPr>
                <a:t>lượng</a:t>
              </a:r>
              <a:endParaRPr kumimoji="0" lang="en-US" sz="2000" b="0" i="0" u="none" strike="noStrike" kern="1200" cap="none" spc="0" normalizeH="0" baseline="0" noProof="0" dirty="0">
                <a:ln>
                  <a:noFill/>
                </a:ln>
                <a:solidFill>
                  <a:prstClr val="black"/>
                </a:solidFill>
                <a:effectLst/>
                <a:uLnTx/>
                <a:uFillTx/>
                <a:latin typeface="Open Sauce Bold"/>
                <a:ea typeface="Open Sauce"/>
                <a:cs typeface="Open Sauce"/>
                <a:sym typeface="Open Sauce Bold"/>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err="1">
                  <a:ln>
                    <a:noFill/>
                  </a:ln>
                  <a:solidFill>
                    <a:prstClr val="black"/>
                  </a:solidFill>
                  <a:effectLst/>
                  <a:uLnTx/>
                  <a:uFillTx/>
                  <a:latin typeface="Open Sauce Bold"/>
                  <a:ea typeface="Open Sauce"/>
                  <a:cs typeface="Open Sauce"/>
                  <a:sym typeface="Open Sauce Bold"/>
                </a:rPr>
                <a:t>ghép</a:t>
              </a:r>
              <a:r>
                <a:rPr kumimoji="0" lang="en-US" sz="2000" b="0" i="0" u="none" strike="noStrike" kern="1200" cap="none" spc="0" normalizeH="0" baseline="0" noProof="0" dirty="0">
                  <a:ln>
                    <a:noFill/>
                  </a:ln>
                  <a:solidFill>
                    <a:prstClr val="black"/>
                  </a:solidFill>
                  <a:effectLst/>
                  <a:uLnTx/>
                  <a:uFillTx/>
                  <a:latin typeface="Open Sauce Bold"/>
                  <a:ea typeface="Open Sauce"/>
                  <a:cs typeface="Open Sauce"/>
                  <a:sym typeface="Open Sauce Bold"/>
                </a:rPr>
                <a:t> </a:t>
              </a:r>
              <a:r>
                <a:rPr kumimoji="0" lang="en-US" sz="2000" b="0" i="0" u="none" strike="noStrike" kern="1200" cap="none" spc="0" normalizeH="0" baseline="0" noProof="0" dirty="0" err="1">
                  <a:ln>
                    <a:noFill/>
                  </a:ln>
                  <a:solidFill>
                    <a:prstClr val="black"/>
                  </a:solidFill>
                  <a:effectLst/>
                  <a:uLnTx/>
                  <a:uFillTx/>
                  <a:latin typeface="Open Sauce Bold"/>
                  <a:ea typeface="Open Sauce"/>
                  <a:cs typeface="Open Sauce"/>
                  <a:sym typeface="Open Sauce Bold"/>
                </a:rPr>
                <a:t>cặp</a:t>
              </a:r>
              <a:endParaRPr kumimoji="0" lang="en-US" sz="2000" b="0" i="0" u="none" strike="noStrike" kern="1200" cap="none" spc="0" normalizeH="0" baseline="0" noProof="0" dirty="0">
                <a:ln>
                  <a:noFill/>
                </a:ln>
                <a:solidFill>
                  <a:prstClr val="black"/>
                </a:solidFill>
                <a:effectLst/>
                <a:uLnTx/>
                <a:uFillTx/>
                <a:latin typeface="Open Sauce"/>
                <a:ea typeface="Open Sauce"/>
                <a:cs typeface="Open Sauce"/>
                <a:sym typeface="Open Sauce"/>
              </a:endParaRPr>
            </a:p>
          </p:txBody>
        </p:sp>
      </p:grpSp>
    </p:spTree>
    <p:extLst>
      <p:ext uri="{BB962C8B-B14F-4D97-AF65-F5344CB8AC3E}">
        <p14:creationId xmlns:p14="http://schemas.microsoft.com/office/powerpoint/2010/main" val="2828484596"/>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0"/>
            <a:ext cx="12192000" cy="985421"/>
          </a:xfrm>
          <a:solidFill>
            <a:schemeClr val="accent4">
              <a:lumMod val="40000"/>
              <a:lumOff val="60000"/>
            </a:schemeClr>
          </a:solidFill>
        </p:spPr>
        <p:txBody>
          <a:bodyPr/>
          <a:lstStyle/>
          <a:p>
            <a:r>
              <a:rPr lang="en-US" dirty="0">
                <a:solidFill>
                  <a:srgbClr val="C00000"/>
                </a:solidFill>
                <a:latin typeface="Segoe UI Semibold"/>
                <a:cs typeface="Segoe UI Semibold"/>
              </a:rPr>
              <a:t>BIỂU ĐỒ PHÂN TÁN</a:t>
            </a:r>
            <a:endParaRPr lang="en-US" dirty="0">
              <a:solidFill>
                <a:srgbClr val="C00000"/>
              </a:solidFill>
            </a:endParaRPr>
          </a:p>
        </p:txBody>
      </p:sp>
      <p:sp>
        <p:nvSpPr>
          <p:cNvPr id="2" name="Slide Number Placeholder 1"/>
          <p:cNvSpPr>
            <a:spLocks noGrp="1"/>
          </p:cNvSpPr>
          <p:nvPr>
            <p:ph type="sldNum" sz="quarter" idx="4294967295"/>
          </p:nvPr>
        </p:nvSpPr>
        <p:spPr>
          <a:xfrm>
            <a:off x="9448800" y="6316663"/>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E1514C-5E56-4738-A1FF-4B1CFD2A3E36}" type="slidenum">
              <a:rPr kumimoji="0" lang="en-US" sz="1100" b="0" i="0" u="none" strike="noStrike" kern="1200" cap="none" spc="0" normalizeH="0" baseline="0" noProof="0" smtClean="0">
                <a:ln>
                  <a:noFill/>
                </a:ln>
                <a:solidFill>
                  <a:srgbClr val="0074AF"/>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100" b="0" i="0" u="none" strike="noStrike" kern="1200" cap="none" spc="0" normalizeH="0" baseline="0" noProof="0">
              <a:ln>
                <a:noFill/>
              </a:ln>
              <a:solidFill>
                <a:srgbClr val="0074AF"/>
              </a:solidFill>
              <a:effectLst/>
              <a:uLnTx/>
              <a:uFillTx/>
              <a:latin typeface="Segoe UI"/>
              <a:ea typeface="+mn-ea"/>
              <a:cs typeface="+mn-cs"/>
            </a:endParaRPr>
          </a:p>
        </p:txBody>
      </p:sp>
      <p:sp>
        <p:nvSpPr>
          <p:cNvPr id="4" name="TextBox 3">
            <a:extLst>
              <a:ext uri="{FF2B5EF4-FFF2-40B4-BE49-F238E27FC236}">
                <a16:creationId xmlns:a16="http://schemas.microsoft.com/office/drawing/2014/main" id="{334FA8FF-E987-D808-9ADA-58CFA9023A49}"/>
              </a:ext>
            </a:extLst>
          </p:cNvPr>
          <p:cNvSpPr txBox="1"/>
          <p:nvPr/>
        </p:nvSpPr>
        <p:spPr>
          <a:xfrm>
            <a:off x="2061090" y="1972822"/>
            <a:ext cx="8364787" cy="257070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vi-VN" sz="2200" b="1" i="0" u="none" strike="noStrike" kern="1200" cap="none" spc="0" normalizeH="0" baseline="0" noProof="0" dirty="0">
                <a:ln>
                  <a:noFill/>
                </a:ln>
                <a:solidFill>
                  <a:srgbClr val="FF0000"/>
                </a:solidFill>
                <a:effectLst/>
                <a:uLnTx/>
                <a:uFillTx/>
                <a:latin typeface="Times New Roman"/>
                <a:ea typeface="Roboto"/>
                <a:cs typeface="Roboto"/>
              </a:rPr>
              <a:t>Biểu đồ phân tán</a:t>
            </a:r>
            <a:r>
              <a:rPr kumimoji="0" lang="en-US" sz="2200" b="1" i="0" u="none" strike="noStrike" kern="1200" cap="none" spc="0" normalizeH="0" baseline="0" noProof="0" dirty="0">
                <a:ln>
                  <a:noFill/>
                </a:ln>
                <a:solidFill>
                  <a:srgbClr val="FF0000"/>
                </a:solidFill>
                <a:effectLst/>
                <a:uLnTx/>
                <a:uFillTx/>
                <a:latin typeface="Times New Roman"/>
                <a:ea typeface="Roboto"/>
                <a:cs typeface="Roboto"/>
              </a:rPr>
              <a:t> (Scatter plot)</a:t>
            </a:r>
            <a:r>
              <a:rPr kumimoji="0" lang="vi-VN" sz="2200" b="1" i="0" u="none" strike="noStrike" kern="1200" cap="none" spc="0" normalizeH="0" baseline="0" noProof="0" dirty="0">
                <a:ln>
                  <a:noFill/>
                </a:ln>
                <a:solidFill>
                  <a:srgbClr val="FF0000"/>
                </a:solidFill>
                <a:effectLst/>
                <a:uLnTx/>
                <a:uFillTx/>
                <a:latin typeface="Times New Roman"/>
                <a:ea typeface="Roboto"/>
                <a:cs typeface="Roboto"/>
              </a:rPr>
              <a:t> </a:t>
            </a:r>
            <a:r>
              <a:rPr kumimoji="0" lang="vi-VN" sz="2200" b="1" i="0" u="none" strike="noStrike" kern="1200" cap="none" spc="0" normalizeH="0" baseline="0" noProof="0" dirty="0">
                <a:ln>
                  <a:noFill/>
                </a:ln>
                <a:solidFill>
                  <a:srgbClr val="000000"/>
                </a:solidFill>
                <a:effectLst/>
                <a:uLnTx/>
                <a:uFillTx/>
                <a:latin typeface="Times New Roman"/>
                <a:ea typeface="Roboto"/>
                <a:cs typeface="Roboto"/>
              </a:rPr>
              <a:t>biểu diễn các cặp điểm quan sát của hai biến,</a:t>
            </a:r>
            <a:r>
              <a:rPr kumimoji="0" lang="en-US" sz="2200" b="1" i="0" u="none" strike="noStrike" kern="1200" cap="none" spc="0" normalizeH="0" baseline="0" noProof="0" dirty="0">
                <a:ln>
                  <a:noFill/>
                </a:ln>
                <a:solidFill>
                  <a:srgbClr val="000000"/>
                </a:solidFill>
                <a:effectLst/>
                <a:uLnTx/>
                <a:uFillTx/>
                <a:latin typeface="Times New Roman"/>
                <a:ea typeface="Roboto"/>
                <a:cs typeface="Roboto"/>
              </a:rPr>
              <a:t> </a:t>
            </a:r>
            <a:r>
              <a:rPr kumimoji="0" lang="vi-VN" sz="2200" b="1" i="0" u="none" strike="noStrike" kern="1200" cap="none" spc="0" normalizeH="0" baseline="0" noProof="0" dirty="0">
                <a:ln>
                  <a:noFill/>
                </a:ln>
                <a:solidFill>
                  <a:srgbClr val="000000"/>
                </a:solidFill>
                <a:effectLst/>
                <a:uLnTx/>
                <a:uFillTx/>
                <a:latin typeface="Times New Roman"/>
                <a:ea typeface="Roboto"/>
                <a:cs typeface="Roboto"/>
              </a:rPr>
              <a:t>trong đó:</a:t>
            </a:r>
          </a:p>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US" sz="2200" b="1" i="0" u="none" strike="noStrike" kern="1200" cap="none" spc="0" normalizeH="0" baseline="0" noProof="0" dirty="0">
                <a:ln>
                  <a:noFill/>
                </a:ln>
                <a:solidFill>
                  <a:srgbClr val="000000"/>
                </a:solidFill>
                <a:effectLst/>
                <a:uLnTx/>
                <a:uFillTx/>
                <a:latin typeface="Times New Roman"/>
                <a:ea typeface="Roboto"/>
                <a:cs typeface="Roboto"/>
              </a:rPr>
              <a:t>- T</a:t>
            </a:r>
            <a:r>
              <a:rPr kumimoji="0" lang="vi-VN" sz="2200" b="1" i="0" u="none" strike="noStrike" kern="1200" cap="none" spc="0" normalizeH="0" baseline="0" noProof="0" dirty="0">
                <a:ln>
                  <a:noFill/>
                </a:ln>
                <a:solidFill>
                  <a:srgbClr val="000000"/>
                </a:solidFill>
                <a:effectLst/>
                <a:uLnTx/>
                <a:uFillTx/>
                <a:latin typeface="Times New Roman"/>
                <a:ea typeface="Roboto"/>
                <a:cs typeface="Roboto"/>
              </a:rPr>
              <a:t>rục x biểu diễn giá trị của biến thứ nhất;</a:t>
            </a:r>
          </a:p>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US" sz="2200" b="1" i="0" u="none" strike="noStrike" kern="1200" cap="none" spc="0" normalizeH="0" baseline="0" noProof="0" dirty="0">
                <a:ln>
                  <a:noFill/>
                </a:ln>
                <a:solidFill>
                  <a:srgbClr val="000000"/>
                </a:solidFill>
                <a:effectLst/>
                <a:uLnTx/>
                <a:uFillTx/>
                <a:latin typeface="Times New Roman"/>
                <a:ea typeface="Roboto"/>
                <a:cs typeface="Roboto"/>
              </a:rPr>
              <a:t>- T</a:t>
            </a:r>
            <a:r>
              <a:rPr kumimoji="0" lang="vi-VN" sz="2200" b="1" i="0" u="none" strike="noStrike" kern="1200" cap="none" spc="0" normalizeH="0" baseline="0" noProof="0" dirty="0">
                <a:ln>
                  <a:noFill/>
                </a:ln>
                <a:solidFill>
                  <a:srgbClr val="000000"/>
                </a:solidFill>
                <a:effectLst/>
                <a:uLnTx/>
                <a:uFillTx/>
                <a:latin typeface="Times New Roman"/>
                <a:ea typeface="Roboto"/>
                <a:cs typeface="Roboto"/>
              </a:rPr>
              <a:t>rục y biểu diễn giá trị của biến thứ hai.</a:t>
            </a:r>
          </a:p>
          <a:p>
            <a:pPr marL="0" marR="0" lvl="0" indent="0" algn="just" defTabSz="914400" rtl="0" eaLnBrk="1" fontAlgn="auto" latinLnBrk="0" hangingPunct="1">
              <a:lnSpc>
                <a:spcPct val="150000"/>
              </a:lnSpc>
              <a:spcBef>
                <a:spcPts val="0"/>
              </a:spcBef>
              <a:spcAft>
                <a:spcPts val="0"/>
              </a:spcAft>
              <a:buClrTx/>
              <a:buSzTx/>
              <a:buFontTx/>
              <a:buNone/>
              <a:tabLst/>
              <a:defRPr/>
            </a:pPr>
            <a:r>
              <a:rPr kumimoji="0" lang="vi-VN" sz="2200" b="1" i="0" u="none" strike="noStrike" kern="1200" cap="none" spc="0" normalizeH="0" baseline="0" noProof="0" dirty="0">
                <a:ln>
                  <a:noFill/>
                </a:ln>
                <a:solidFill>
                  <a:srgbClr val="000000"/>
                </a:solidFill>
                <a:effectLst/>
                <a:uLnTx/>
                <a:uFillTx/>
                <a:latin typeface="Times New Roman"/>
                <a:ea typeface="Roboto"/>
                <a:cs typeface="Roboto"/>
              </a:rPr>
              <a:t>Các cặp điểm được biểu diễn theo thứ tự tăng dần của trục số.</a:t>
            </a:r>
            <a:endParaRPr kumimoji="0" lang="vi-VN" sz="2200" b="1" i="0" u="none" strike="noStrike" kern="1200" cap="none" spc="0" normalizeH="0" baseline="0" noProof="0" dirty="0">
              <a:ln>
                <a:noFill/>
              </a:ln>
              <a:solidFill>
                <a:srgbClr val="000000"/>
              </a:solidFill>
              <a:effectLst/>
              <a:uLnTx/>
              <a:uFillTx/>
              <a:latin typeface="Times New Roman"/>
              <a:ea typeface="+mn-ea"/>
              <a:cs typeface="Times New Roman"/>
            </a:endParaRPr>
          </a:p>
        </p:txBody>
      </p:sp>
    </p:spTree>
    <p:extLst>
      <p:ext uri="{BB962C8B-B14F-4D97-AF65-F5344CB8AC3E}">
        <p14:creationId xmlns:p14="http://schemas.microsoft.com/office/powerpoint/2010/main" val="829247321"/>
      </p:ext>
    </p:extLst>
  </p:cSld>
  <p:clrMapOvr>
    <a:masterClrMapping/>
  </p:clrMapOvr>
  <p:transition spd="slow">
    <p:push/>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EB1828-199C-5922-E170-1E7AF805FEB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101F752-21E9-0D74-41CA-F94DC1EF380A}"/>
              </a:ext>
            </a:extLst>
          </p:cNvPr>
          <p:cNvSpPr>
            <a:spLocks noGrp="1"/>
          </p:cNvSpPr>
          <p:nvPr>
            <p:ph type="title"/>
          </p:nvPr>
        </p:nvSpPr>
        <p:spPr>
          <a:xfrm>
            <a:off x="0" y="0"/>
            <a:ext cx="12192000" cy="985421"/>
          </a:xfrm>
          <a:solidFill>
            <a:schemeClr val="accent4">
              <a:lumMod val="40000"/>
              <a:lumOff val="60000"/>
            </a:schemeClr>
          </a:solidFill>
        </p:spPr>
        <p:txBody>
          <a:bodyPr/>
          <a:lstStyle/>
          <a:p>
            <a:r>
              <a:rPr lang="en-US" dirty="0">
                <a:solidFill>
                  <a:srgbClr val="C00000"/>
                </a:solidFill>
                <a:latin typeface="Segoe UI Semibold"/>
                <a:cs typeface="Segoe UI Semibold"/>
              </a:rPr>
              <a:t>BIỂU ĐỒ PHÂN TÁN</a:t>
            </a:r>
            <a:endParaRPr lang="en-US" dirty="0">
              <a:solidFill>
                <a:srgbClr val="C00000"/>
              </a:solidFill>
            </a:endParaRPr>
          </a:p>
        </p:txBody>
      </p:sp>
      <p:sp>
        <p:nvSpPr>
          <p:cNvPr id="2" name="Slide Number Placeholder 1">
            <a:extLst>
              <a:ext uri="{FF2B5EF4-FFF2-40B4-BE49-F238E27FC236}">
                <a16:creationId xmlns:a16="http://schemas.microsoft.com/office/drawing/2014/main" id="{B5BDCEEB-5C8A-3CBC-5388-70229B2CB1DE}"/>
              </a:ext>
            </a:extLst>
          </p:cNvPr>
          <p:cNvSpPr>
            <a:spLocks noGrp="1"/>
          </p:cNvSpPr>
          <p:nvPr>
            <p:ph type="sldNum" sz="quarter" idx="4294967295"/>
          </p:nvPr>
        </p:nvSpPr>
        <p:spPr>
          <a:xfrm>
            <a:off x="9448800" y="6316663"/>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E1514C-5E56-4738-A1FF-4B1CFD2A3E36}" type="slidenum">
              <a:rPr kumimoji="0" lang="en-US" sz="1100" b="0" i="0" u="none" strike="noStrike" kern="1200" cap="none" spc="0" normalizeH="0" baseline="0" noProof="0" smtClean="0">
                <a:ln>
                  <a:noFill/>
                </a:ln>
                <a:solidFill>
                  <a:srgbClr val="0074AF"/>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100" b="0" i="0" u="none" strike="noStrike" kern="1200" cap="none" spc="0" normalizeH="0" baseline="0" noProof="0">
              <a:ln>
                <a:noFill/>
              </a:ln>
              <a:solidFill>
                <a:srgbClr val="0074AF"/>
              </a:solidFill>
              <a:effectLst/>
              <a:uLnTx/>
              <a:uFillTx/>
              <a:latin typeface="Segoe UI"/>
              <a:ea typeface="+mn-ea"/>
              <a:cs typeface="+mn-cs"/>
            </a:endParaRPr>
          </a:p>
        </p:txBody>
      </p:sp>
      <p:sp>
        <p:nvSpPr>
          <p:cNvPr id="4" name="TextBox 3">
            <a:extLst>
              <a:ext uri="{FF2B5EF4-FFF2-40B4-BE49-F238E27FC236}">
                <a16:creationId xmlns:a16="http://schemas.microsoft.com/office/drawing/2014/main" id="{E4929567-3C78-A5E9-12CF-DFAA227F6E3A}"/>
              </a:ext>
            </a:extLst>
          </p:cNvPr>
          <p:cNvSpPr txBox="1"/>
          <p:nvPr/>
        </p:nvSpPr>
        <p:spPr>
          <a:xfrm>
            <a:off x="1967684" y="2397564"/>
            <a:ext cx="8852716" cy="206287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vi-VN" sz="2200" b="1" i="0" u="none" strike="noStrike" kern="1200" cap="none" spc="0" normalizeH="0" baseline="0" noProof="0" dirty="0">
                <a:ln>
                  <a:noFill/>
                </a:ln>
                <a:solidFill>
                  <a:srgbClr val="000000"/>
                </a:solidFill>
                <a:effectLst/>
                <a:uLnTx/>
                <a:uFillTx/>
                <a:latin typeface="Times New Roman"/>
                <a:ea typeface="Roboto"/>
                <a:cs typeface="Roboto"/>
              </a:rPr>
              <a:t>Biểu đồ phân tán dùng để:</a:t>
            </a:r>
          </a:p>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US" sz="2200" b="1" i="0" u="none" strike="noStrike" kern="1200" cap="none" spc="0" normalizeH="0" baseline="0" noProof="0" dirty="0">
                <a:ln>
                  <a:noFill/>
                </a:ln>
                <a:solidFill>
                  <a:srgbClr val="000000"/>
                </a:solidFill>
                <a:effectLst/>
                <a:uLnTx/>
                <a:uFillTx/>
                <a:latin typeface="Times New Roman"/>
                <a:ea typeface="Roboto"/>
                <a:cs typeface="Roboto"/>
              </a:rPr>
              <a:t>- B</a:t>
            </a:r>
            <a:r>
              <a:rPr kumimoji="0" lang="vi-VN" sz="2200" b="1" i="0" u="none" strike="noStrike" kern="1200" cap="none" spc="0" normalizeH="0" baseline="0" noProof="0" dirty="0">
                <a:ln>
                  <a:noFill/>
                </a:ln>
                <a:solidFill>
                  <a:srgbClr val="000000"/>
                </a:solidFill>
                <a:effectLst/>
                <a:uLnTx/>
                <a:uFillTx/>
                <a:latin typeface="Times New Roman"/>
                <a:ea typeface="Roboto"/>
                <a:cs typeface="Roboto"/>
              </a:rPr>
              <a:t>iểu diễn độ phân tán của các điểm dữ liệu;</a:t>
            </a:r>
          </a:p>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US" sz="2200" b="1" i="0" u="none" strike="noStrike" kern="1200" cap="none" spc="0" normalizeH="0" baseline="0" noProof="0" dirty="0">
                <a:ln>
                  <a:noFill/>
                </a:ln>
                <a:solidFill>
                  <a:srgbClr val="000000"/>
                </a:solidFill>
                <a:effectLst/>
                <a:uLnTx/>
                <a:uFillTx/>
                <a:latin typeface="Times New Roman"/>
                <a:ea typeface="Roboto"/>
                <a:cs typeface="Roboto"/>
              </a:rPr>
              <a:t>- B</a:t>
            </a:r>
            <a:r>
              <a:rPr kumimoji="0" lang="vi-VN" sz="2200" b="1" i="0" u="none" strike="noStrike" kern="1200" cap="none" spc="0" normalizeH="0" baseline="0" noProof="0" dirty="0">
                <a:ln>
                  <a:noFill/>
                </a:ln>
                <a:solidFill>
                  <a:srgbClr val="000000"/>
                </a:solidFill>
                <a:effectLst/>
                <a:uLnTx/>
                <a:uFillTx/>
                <a:latin typeface="Times New Roman"/>
                <a:ea typeface="Roboto"/>
                <a:cs typeface="Roboto"/>
              </a:rPr>
              <a:t>iểu diễn mối liên hệ của hai biến định tính;</a:t>
            </a:r>
          </a:p>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US" sz="2200" b="1" i="0" u="none" strike="noStrike" kern="1200" cap="none" spc="0" normalizeH="0" baseline="0" noProof="0" dirty="0">
                <a:ln>
                  <a:noFill/>
                </a:ln>
                <a:solidFill>
                  <a:srgbClr val="000000"/>
                </a:solidFill>
                <a:effectLst/>
                <a:uLnTx/>
                <a:uFillTx/>
                <a:latin typeface="Times New Roman"/>
                <a:ea typeface="Roboto"/>
                <a:cs typeface="Roboto"/>
              </a:rPr>
              <a:t>- X</a:t>
            </a:r>
            <a:r>
              <a:rPr kumimoji="0" lang="vi-VN" sz="2200" b="1" i="0" u="none" strike="noStrike" kern="1200" cap="none" spc="0" normalizeH="0" baseline="0" noProof="0" dirty="0">
                <a:ln>
                  <a:noFill/>
                </a:ln>
                <a:solidFill>
                  <a:srgbClr val="000000"/>
                </a:solidFill>
                <a:effectLst/>
                <a:uLnTx/>
                <a:uFillTx/>
                <a:latin typeface="Times New Roman"/>
                <a:ea typeface="Roboto"/>
                <a:cs typeface="Roboto"/>
              </a:rPr>
              <a:t>u hướng tập trung/phân tán của dữ liệu của 1 biến theo biến còn lại.</a:t>
            </a:r>
          </a:p>
        </p:txBody>
      </p:sp>
    </p:spTree>
    <p:extLst>
      <p:ext uri="{BB962C8B-B14F-4D97-AF65-F5344CB8AC3E}">
        <p14:creationId xmlns:p14="http://schemas.microsoft.com/office/powerpoint/2010/main" val="3754385234"/>
      </p:ext>
    </p:extLst>
  </p:cSld>
  <p:clrMapOvr>
    <a:masterClrMapping/>
  </p:clrMapOvr>
  <p:transition spd="slow">
    <p:push/>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0"/>
            <a:ext cx="12192000" cy="985421"/>
          </a:xfrm>
          <a:solidFill>
            <a:schemeClr val="accent4">
              <a:lumMod val="40000"/>
              <a:lumOff val="60000"/>
            </a:schemeClr>
          </a:solidFill>
        </p:spPr>
        <p:txBody>
          <a:bodyPr/>
          <a:lstStyle/>
          <a:p>
            <a:br>
              <a:rPr lang="en-US">
                <a:solidFill>
                  <a:srgbClr val="C00000"/>
                </a:solidFill>
                <a:latin typeface="segoe ui semibold"/>
                <a:cs typeface="segoe ui semibold"/>
              </a:rPr>
            </a:br>
            <a:r>
              <a:rPr lang="en-US">
                <a:solidFill>
                  <a:srgbClr val="C00000"/>
                </a:solidFill>
                <a:latin typeface="segoe ui semibold"/>
                <a:cs typeface="segoe ui semibold"/>
              </a:rPr>
              <a:t>BIỂU ĐỒ PHÂN TÁN</a:t>
            </a:r>
            <a:endParaRPr lang="en-US">
              <a:solidFill>
                <a:srgbClr val="000000"/>
              </a:solidFill>
              <a:latin typeface="segoe ui semibold"/>
              <a:cs typeface="segoe ui semibold"/>
            </a:endParaRPr>
          </a:p>
          <a:p>
            <a:endParaRPr lang="en-US">
              <a:solidFill>
                <a:srgbClr val="C00000"/>
              </a:solidFill>
            </a:endParaRPr>
          </a:p>
        </p:txBody>
      </p:sp>
      <p:sp>
        <p:nvSpPr>
          <p:cNvPr id="2" name="Slide Number Placeholder 1"/>
          <p:cNvSpPr>
            <a:spLocks noGrp="1"/>
          </p:cNvSpPr>
          <p:nvPr>
            <p:ph type="sldNum" sz="quarter" idx="4294967295"/>
          </p:nvPr>
        </p:nvSpPr>
        <p:spPr>
          <a:xfrm>
            <a:off x="9448800" y="6316663"/>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E1514C-5E56-4738-A1FF-4B1CFD2A3E36}" type="slidenum">
              <a:rPr kumimoji="0" lang="en-US" sz="1100" b="0" i="0" u="none" strike="noStrike" kern="1200" cap="none" spc="0" normalizeH="0" baseline="0" noProof="0" smtClean="0">
                <a:ln>
                  <a:noFill/>
                </a:ln>
                <a:solidFill>
                  <a:srgbClr val="0074AF"/>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100" b="0" i="0" u="none" strike="noStrike" kern="1200" cap="none" spc="0" normalizeH="0" baseline="0" noProof="0">
              <a:ln>
                <a:noFill/>
              </a:ln>
              <a:solidFill>
                <a:srgbClr val="0074AF"/>
              </a:solidFill>
              <a:effectLst/>
              <a:uLnTx/>
              <a:uFillTx/>
              <a:latin typeface="Segoe UI"/>
              <a:ea typeface="+mn-ea"/>
              <a:cs typeface="+mn-cs"/>
            </a:endParaRPr>
          </a:p>
        </p:txBody>
      </p:sp>
      <p:sp>
        <p:nvSpPr>
          <p:cNvPr id="9" name="Flowchart: Process 8">
            <a:extLst>
              <a:ext uri="{FF2B5EF4-FFF2-40B4-BE49-F238E27FC236}">
                <a16:creationId xmlns:a16="http://schemas.microsoft.com/office/drawing/2014/main" id="{76D67DF7-2610-4D12-A2E5-EBDF5D87921D}"/>
              </a:ext>
            </a:extLst>
          </p:cNvPr>
          <p:cNvSpPr/>
          <p:nvPr/>
        </p:nvSpPr>
        <p:spPr>
          <a:xfrm>
            <a:off x="187736" y="1130832"/>
            <a:ext cx="2324601" cy="876895"/>
          </a:xfrm>
          <a:prstGeom prst="flowChartProcess">
            <a:avLst/>
          </a:prstGeom>
          <a:solidFill>
            <a:srgbClr val="D9D9FF"/>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dirty="0">
                <a:solidFill>
                  <a:srgbClr val="FF0000"/>
                </a:solidFill>
                <a:latin typeface="Times New Roman"/>
                <a:cs typeface="Times New Roman"/>
              </a:rPr>
              <a:t>Import file </a:t>
            </a:r>
            <a:r>
              <a:rPr lang="en-US" dirty="0" err="1">
                <a:solidFill>
                  <a:srgbClr val="FF0000"/>
                </a:solidFill>
                <a:latin typeface="Times New Roman"/>
                <a:cs typeface="Times New Roman"/>
              </a:rPr>
              <a:t>dữ</a:t>
            </a:r>
            <a:r>
              <a:rPr lang="en-US" dirty="0">
                <a:solidFill>
                  <a:srgbClr val="FF0000"/>
                </a:solidFill>
                <a:latin typeface="Times New Roman"/>
                <a:cs typeface="Times New Roman"/>
              </a:rPr>
              <a:t> </a:t>
            </a:r>
            <a:r>
              <a:rPr lang="en-US" dirty="0" err="1">
                <a:solidFill>
                  <a:srgbClr val="FF0000"/>
                </a:solidFill>
                <a:latin typeface="Times New Roman"/>
                <a:cs typeface="Times New Roman"/>
              </a:rPr>
              <a:t>liệu</a:t>
            </a:r>
            <a:r>
              <a:rPr lang="en-US" dirty="0">
                <a:solidFill>
                  <a:srgbClr val="FF0000"/>
                </a:solidFill>
                <a:latin typeface="Times New Roman"/>
                <a:cs typeface="Times New Roman"/>
              </a:rPr>
              <a:t>: </a:t>
            </a:r>
            <a:r>
              <a:rPr lang="en-US" dirty="0">
                <a:solidFill>
                  <a:srgbClr val="FF0000"/>
                </a:solidFill>
                <a:latin typeface="Times New Roman"/>
                <a:ea typeface="+mn-lt"/>
                <a:cs typeface="Times New Roman"/>
              </a:rPr>
              <a:t>Scatter </a:t>
            </a:r>
            <a:r>
              <a:rPr lang="en-US" dirty="0">
                <a:solidFill>
                  <a:srgbClr val="FF0000"/>
                </a:solidFill>
                <a:latin typeface="Times New Roman"/>
                <a:cs typeface="Times New Roman"/>
              </a:rPr>
              <a:t>Plot.csv </a:t>
            </a:r>
            <a:r>
              <a:rPr lang="en-US" dirty="0" err="1">
                <a:solidFill>
                  <a:srgbClr val="FF0000"/>
                </a:solidFill>
                <a:latin typeface="Times New Roman"/>
                <a:cs typeface="Times New Roman"/>
              </a:rPr>
              <a:t>vào</a:t>
            </a:r>
            <a:r>
              <a:rPr lang="en-US" dirty="0">
                <a:solidFill>
                  <a:srgbClr val="FF0000"/>
                </a:solidFill>
                <a:latin typeface="Times New Roman"/>
                <a:cs typeface="Times New Roman"/>
              </a:rPr>
              <a:t> Power BI</a:t>
            </a:r>
          </a:p>
        </p:txBody>
      </p:sp>
      <p:sp>
        <p:nvSpPr>
          <p:cNvPr id="10" name="Arrow: Right 9">
            <a:extLst>
              <a:ext uri="{FF2B5EF4-FFF2-40B4-BE49-F238E27FC236}">
                <a16:creationId xmlns:a16="http://schemas.microsoft.com/office/drawing/2014/main" id="{1DF22462-61A2-4196-A77F-EA7A83858302}"/>
              </a:ext>
            </a:extLst>
          </p:cNvPr>
          <p:cNvSpPr/>
          <p:nvPr/>
        </p:nvSpPr>
        <p:spPr>
          <a:xfrm rot="5400000">
            <a:off x="1190083" y="2167837"/>
            <a:ext cx="319904" cy="53288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1" name="Flowchart: Process 10">
            <a:extLst>
              <a:ext uri="{FF2B5EF4-FFF2-40B4-BE49-F238E27FC236}">
                <a16:creationId xmlns:a16="http://schemas.microsoft.com/office/drawing/2014/main" id="{32E31B88-3B65-4B74-B311-E9690A1ADAC1}"/>
              </a:ext>
            </a:extLst>
          </p:cNvPr>
          <p:cNvSpPr/>
          <p:nvPr/>
        </p:nvSpPr>
        <p:spPr>
          <a:xfrm>
            <a:off x="187736" y="2860828"/>
            <a:ext cx="2324601" cy="876895"/>
          </a:xfrm>
          <a:prstGeom prst="flowChartProcess">
            <a:avLst/>
          </a:prstGeom>
          <a:solidFill>
            <a:srgbClr val="D9D9FF"/>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dirty="0">
                <a:solidFill>
                  <a:srgbClr val="FF0000"/>
                </a:solidFill>
                <a:latin typeface="Times New Roman"/>
                <a:cs typeface="Times New Roman"/>
              </a:rPr>
              <a:t>Click </a:t>
            </a:r>
            <a:r>
              <a:rPr lang="en-US" dirty="0" err="1">
                <a:solidFill>
                  <a:srgbClr val="FF0000"/>
                </a:solidFill>
                <a:latin typeface="Times New Roman"/>
                <a:cs typeface="Times New Roman"/>
              </a:rPr>
              <a:t>biểu</a:t>
            </a:r>
            <a:r>
              <a:rPr lang="en-US" dirty="0">
                <a:solidFill>
                  <a:srgbClr val="FF0000"/>
                </a:solidFill>
                <a:latin typeface="Times New Roman"/>
                <a:cs typeface="Times New Roman"/>
              </a:rPr>
              <a:t> </a:t>
            </a:r>
            <a:r>
              <a:rPr lang="en-US" dirty="0" err="1">
                <a:solidFill>
                  <a:srgbClr val="FF0000"/>
                </a:solidFill>
                <a:latin typeface="Times New Roman"/>
                <a:cs typeface="Times New Roman"/>
              </a:rPr>
              <a:t>tượng</a:t>
            </a:r>
            <a:r>
              <a:rPr lang="en-US" dirty="0">
                <a:solidFill>
                  <a:srgbClr val="FF0000"/>
                </a:solidFill>
                <a:latin typeface="Times New Roman"/>
                <a:cs typeface="Times New Roman"/>
              </a:rPr>
              <a:t> Scatter chart </a:t>
            </a:r>
            <a:r>
              <a:rPr lang="en-US" dirty="0" err="1">
                <a:solidFill>
                  <a:srgbClr val="FF0000"/>
                </a:solidFill>
                <a:latin typeface="Times New Roman"/>
                <a:cs typeface="Times New Roman"/>
              </a:rPr>
              <a:t>trong</a:t>
            </a:r>
            <a:r>
              <a:rPr lang="en-US" dirty="0">
                <a:solidFill>
                  <a:srgbClr val="FF0000"/>
                </a:solidFill>
                <a:latin typeface="Times New Roman"/>
                <a:cs typeface="Times New Roman"/>
              </a:rPr>
              <a:t> </a:t>
            </a:r>
            <a:r>
              <a:rPr lang="en-US" dirty="0" err="1">
                <a:solidFill>
                  <a:srgbClr val="FF0000"/>
                </a:solidFill>
                <a:latin typeface="Times New Roman"/>
                <a:cs typeface="Times New Roman"/>
              </a:rPr>
              <a:t>Visualzations</a:t>
            </a:r>
          </a:p>
        </p:txBody>
      </p:sp>
      <p:sp>
        <p:nvSpPr>
          <p:cNvPr id="12" name="Flowchart: Process 11">
            <a:extLst>
              <a:ext uri="{FF2B5EF4-FFF2-40B4-BE49-F238E27FC236}">
                <a16:creationId xmlns:a16="http://schemas.microsoft.com/office/drawing/2014/main" id="{E443DFC7-F2F0-491B-AA42-2B93281EB31C}"/>
              </a:ext>
            </a:extLst>
          </p:cNvPr>
          <p:cNvSpPr/>
          <p:nvPr/>
        </p:nvSpPr>
        <p:spPr>
          <a:xfrm>
            <a:off x="187736" y="4424328"/>
            <a:ext cx="2324601" cy="1840601"/>
          </a:xfrm>
          <a:prstGeom prst="flowChartProcess">
            <a:avLst/>
          </a:prstGeom>
          <a:solidFill>
            <a:srgbClr val="D9D9FF"/>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dirty="0" err="1">
                <a:solidFill>
                  <a:srgbClr val="FF0000"/>
                </a:solidFill>
                <a:latin typeface="Times New Roman"/>
                <a:cs typeface="Times New Roman"/>
              </a:rPr>
              <a:t>Kéo</a:t>
            </a:r>
            <a:r>
              <a:rPr lang="en-US" dirty="0">
                <a:solidFill>
                  <a:srgbClr val="FF0000"/>
                </a:solidFill>
                <a:latin typeface="Times New Roman"/>
                <a:cs typeface="Times New Roman"/>
              </a:rPr>
              <a:t>/ click Employee Name </a:t>
            </a:r>
            <a:r>
              <a:rPr lang="en-US" dirty="0" err="1">
                <a:solidFill>
                  <a:srgbClr val="FF0000"/>
                </a:solidFill>
                <a:latin typeface="Times New Roman"/>
                <a:cs typeface="Times New Roman"/>
              </a:rPr>
              <a:t>vào</a:t>
            </a:r>
            <a:r>
              <a:rPr lang="en-US" dirty="0">
                <a:solidFill>
                  <a:srgbClr val="FF0000"/>
                </a:solidFill>
                <a:latin typeface="Times New Roman"/>
                <a:cs typeface="Times New Roman"/>
              </a:rPr>
              <a:t> X Axis, Salary </a:t>
            </a:r>
            <a:r>
              <a:rPr lang="en-US" dirty="0" err="1">
                <a:solidFill>
                  <a:srgbClr val="FF0000"/>
                </a:solidFill>
                <a:latin typeface="Times New Roman"/>
                <a:cs typeface="Times New Roman"/>
              </a:rPr>
              <a:t>vào</a:t>
            </a:r>
            <a:r>
              <a:rPr lang="en-US" dirty="0">
                <a:solidFill>
                  <a:srgbClr val="FF0000"/>
                </a:solidFill>
                <a:latin typeface="Times New Roman"/>
                <a:cs typeface="Times New Roman"/>
              </a:rPr>
              <a:t> Y Axis,  Salary </a:t>
            </a:r>
            <a:r>
              <a:rPr lang="en-US" dirty="0" err="1">
                <a:solidFill>
                  <a:srgbClr val="FF0000"/>
                </a:solidFill>
                <a:latin typeface="Times New Roman"/>
                <a:cs typeface="Times New Roman"/>
              </a:rPr>
              <a:t>vào</a:t>
            </a:r>
            <a:r>
              <a:rPr lang="en-US" dirty="0">
                <a:solidFill>
                  <a:srgbClr val="FF0000"/>
                </a:solidFill>
                <a:latin typeface="Times New Roman"/>
                <a:cs typeface="Times New Roman"/>
              </a:rPr>
              <a:t> Size.</a:t>
            </a:r>
          </a:p>
        </p:txBody>
      </p:sp>
      <p:sp>
        <p:nvSpPr>
          <p:cNvPr id="14" name="Arrow: Right 13">
            <a:extLst>
              <a:ext uri="{FF2B5EF4-FFF2-40B4-BE49-F238E27FC236}">
                <a16:creationId xmlns:a16="http://schemas.microsoft.com/office/drawing/2014/main" id="{54DE8A09-3573-418F-B468-F2A8E5BD161A}"/>
              </a:ext>
            </a:extLst>
          </p:cNvPr>
          <p:cNvSpPr/>
          <p:nvPr/>
        </p:nvSpPr>
        <p:spPr>
          <a:xfrm rot="5400000">
            <a:off x="1190082" y="3826856"/>
            <a:ext cx="319904" cy="53288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pic>
        <p:nvPicPr>
          <p:cNvPr id="4" name="Hình ảnh 3" descr="Ảnh có chứa văn bản, Phông chữ, số, ảnh chụp màn hình&#10;&#10;Mô tả được tự động tạo">
            <a:extLst>
              <a:ext uri="{FF2B5EF4-FFF2-40B4-BE49-F238E27FC236}">
                <a16:creationId xmlns:a16="http://schemas.microsoft.com/office/drawing/2014/main" id="{C35C709C-1ACE-F3A0-8ACC-733AB4DE34BB}"/>
              </a:ext>
            </a:extLst>
          </p:cNvPr>
          <p:cNvPicPr>
            <a:picLocks noChangeAspect="1"/>
          </p:cNvPicPr>
          <p:nvPr/>
        </p:nvPicPr>
        <p:blipFill>
          <a:blip r:embed="rId2"/>
          <a:stretch>
            <a:fillRect/>
          </a:stretch>
        </p:blipFill>
        <p:spPr>
          <a:xfrm>
            <a:off x="3043238" y="1161208"/>
            <a:ext cx="2329142" cy="4188198"/>
          </a:xfrm>
          <a:prstGeom prst="rect">
            <a:avLst/>
          </a:prstGeom>
        </p:spPr>
      </p:pic>
      <p:sp>
        <p:nvSpPr>
          <p:cNvPr id="8" name="Flowchart: Process 10">
            <a:extLst>
              <a:ext uri="{FF2B5EF4-FFF2-40B4-BE49-F238E27FC236}">
                <a16:creationId xmlns:a16="http://schemas.microsoft.com/office/drawing/2014/main" id="{D2316787-726E-2C6B-BE1D-A36E31E2C1C6}"/>
              </a:ext>
            </a:extLst>
          </p:cNvPr>
          <p:cNvSpPr/>
          <p:nvPr/>
        </p:nvSpPr>
        <p:spPr>
          <a:xfrm>
            <a:off x="2720266" y="5438181"/>
            <a:ext cx="3377954" cy="1235484"/>
          </a:xfrm>
          <a:prstGeom prst="flowChartProcess">
            <a:avLst/>
          </a:prstGeom>
          <a:solidFill>
            <a:srgbClr val="D9D9FF"/>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just"/>
            <a:endParaRPr lang="en-US" sz="1400" dirty="0">
              <a:solidFill>
                <a:srgbClr val="222222"/>
              </a:solidFill>
              <a:latin typeface="Arial"/>
              <a:cs typeface="Arial"/>
            </a:endParaRPr>
          </a:p>
          <a:p>
            <a:pPr algn="just"/>
            <a:endParaRPr lang="en-US" sz="1400" dirty="0">
              <a:solidFill>
                <a:srgbClr val="222222"/>
              </a:solidFill>
              <a:latin typeface="Arial"/>
              <a:cs typeface="Arial"/>
            </a:endParaRPr>
          </a:p>
          <a:p>
            <a:pPr algn="just"/>
            <a:r>
              <a:rPr lang="en-US" sz="1400" dirty="0">
                <a:solidFill>
                  <a:srgbClr val="222222"/>
                </a:solidFill>
                <a:latin typeface="Arial"/>
                <a:cs typeface="Arial"/>
              </a:rPr>
              <a:t>- X-Axis: </a:t>
            </a:r>
            <a:r>
              <a:rPr lang="en-US" sz="1400" dirty="0" err="1">
                <a:solidFill>
                  <a:srgbClr val="222222"/>
                </a:solidFill>
                <a:latin typeface="Arial"/>
                <a:cs typeface="Arial"/>
              </a:rPr>
              <a:t>Cột</a:t>
            </a:r>
            <a:r>
              <a:rPr lang="en-US" sz="1400" dirty="0">
                <a:solidFill>
                  <a:srgbClr val="222222"/>
                </a:solidFill>
                <a:latin typeface="Arial"/>
                <a:cs typeface="Arial"/>
              </a:rPr>
              <a:t> </a:t>
            </a:r>
            <a:r>
              <a:rPr lang="en-US" sz="1400" dirty="0" err="1">
                <a:solidFill>
                  <a:srgbClr val="222222"/>
                </a:solidFill>
                <a:latin typeface="Arial"/>
                <a:cs typeface="Arial"/>
              </a:rPr>
              <a:t>đại</a:t>
            </a:r>
            <a:r>
              <a:rPr lang="en-US" sz="1400" dirty="0">
                <a:solidFill>
                  <a:srgbClr val="222222"/>
                </a:solidFill>
                <a:latin typeface="Arial"/>
                <a:cs typeface="Arial"/>
              </a:rPr>
              <a:t> </a:t>
            </a:r>
            <a:r>
              <a:rPr lang="en-US" sz="1400" dirty="0" err="1">
                <a:solidFill>
                  <a:srgbClr val="222222"/>
                </a:solidFill>
                <a:latin typeface="Arial"/>
                <a:cs typeface="Arial"/>
              </a:rPr>
              <a:t>diện</a:t>
            </a:r>
            <a:r>
              <a:rPr lang="en-US" sz="1400" dirty="0">
                <a:solidFill>
                  <a:srgbClr val="222222"/>
                </a:solidFill>
                <a:latin typeface="Arial"/>
                <a:cs typeface="Arial"/>
              </a:rPr>
              <a:t> </a:t>
            </a:r>
            <a:r>
              <a:rPr lang="en-US" sz="1400" dirty="0" err="1">
                <a:solidFill>
                  <a:srgbClr val="222222"/>
                </a:solidFill>
                <a:latin typeface="Arial"/>
                <a:cs typeface="Arial"/>
              </a:rPr>
              <a:t>cho</a:t>
            </a:r>
            <a:r>
              <a:rPr lang="en-US" sz="1400" dirty="0">
                <a:solidFill>
                  <a:srgbClr val="222222"/>
                </a:solidFill>
                <a:latin typeface="Arial"/>
                <a:cs typeface="Arial"/>
              </a:rPr>
              <a:t> </a:t>
            </a:r>
            <a:r>
              <a:rPr lang="en-US" sz="1400" dirty="0" err="1">
                <a:solidFill>
                  <a:srgbClr val="222222"/>
                </a:solidFill>
                <a:latin typeface="Arial"/>
                <a:cs typeface="Arial"/>
              </a:rPr>
              <a:t>trục</a:t>
            </a:r>
            <a:r>
              <a:rPr lang="en-US" sz="1400" dirty="0">
                <a:solidFill>
                  <a:srgbClr val="222222"/>
                </a:solidFill>
                <a:latin typeface="Arial"/>
                <a:cs typeface="Arial"/>
              </a:rPr>
              <a:t> </a:t>
            </a:r>
            <a:r>
              <a:rPr lang="en-US" sz="1400" dirty="0" err="1">
                <a:solidFill>
                  <a:srgbClr val="222222"/>
                </a:solidFill>
                <a:latin typeface="Arial"/>
                <a:cs typeface="Arial"/>
              </a:rPr>
              <a:t>hoành</a:t>
            </a:r>
            <a:endParaRPr lang="en-US">
              <a:cs typeface="Segoe UI"/>
            </a:endParaRPr>
          </a:p>
          <a:p>
            <a:pPr algn="just"/>
            <a:r>
              <a:rPr lang="en-US" sz="1400" dirty="0">
                <a:solidFill>
                  <a:srgbClr val="222222"/>
                </a:solidFill>
                <a:latin typeface="Arial"/>
                <a:cs typeface="Arial"/>
              </a:rPr>
              <a:t>- Y-Axis: </a:t>
            </a:r>
            <a:r>
              <a:rPr lang="en-US" sz="1400" dirty="0" err="1">
                <a:solidFill>
                  <a:srgbClr val="222222"/>
                </a:solidFill>
                <a:latin typeface="Arial"/>
                <a:cs typeface="Arial"/>
              </a:rPr>
              <a:t>Cột</a:t>
            </a:r>
            <a:r>
              <a:rPr lang="en-US" sz="1400" dirty="0">
                <a:solidFill>
                  <a:srgbClr val="222222"/>
                </a:solidFill>
                <a:latin typeface="Arial"/>
                <a:cs typeface="Arial"/>
              </a:rPr>
              <a:t> </a:t>
            </a:r>
            <a:r>
              <a:rPr lang="en-US" sz="1400" dirty="0" err="1">
                <a:solidFill>
                  <a:srgbClr val="222222"/>
                </a:solidFill>
                <a:latin typeface="Arial"/>
                <a:cs typeface="Arial"/>
              </a:rPr>
              <a:t>đại</a:t>
            </a:r>
            <a:r>
              <a:rPr lang="en-US" sz="1400" dirty="0">
                <a:solidFill>
                  <a:srgbClr val="222222"/>
                </a:solidFill>
                <a:latin typeface="Arial"/>
                <a:cs typeface="Arial"/>
              </a:rPr>
              <a:t> </a:t>
            </a:r>
            <a:r>
              <a:rPr lang="en-US" sz="1400" dirty="0" err="1">
                <a:solidFill>
                  <a:srgbClr val="222222"/>
                </a:solidFill>
                <a:latin typeface="Arial"/>
                <a:cs typeface="Arial"/>
              </a:rPr>
              <a:t>diện</a:t>
            </a:r>
            <a:r>
              <a:rPr lang="en-US" sz="1400" dirty="0">
                <a:solidFill>
                  <a:srgbClr val="222222"/>
                </a:solidFill>
                <a:latin typeface="Arial"/>
                <a:cs typeface="Arial"/>
              </a:rPr>
              <a:t> </a:t>
            </a:r>
            <a:r>
              <a:rPr lang="en-US" sz="1400" dirty="0" err="1">
                <a:solidFill>
                  <a:srgbClr val="222222"/>
                </a:solidFill>
                <a:latin typeface="Arial"/>
                <a:cs typeface="Arial"/>
              </a:rPr>
              <a:t>cho</a:t>
            </a:r>
            <a:r>
              <a:rPr lang="en-US" sz="1400" dirty="0">
                <a:solidFill>
                  <a:srgbClr val="222222"/>
                </a:solidFill>
                <a:latin typeface="Arial"/>
                <a:cs typeface="Arial"/>
              </a:rPr>
              <a:t> </a:t>
            </a:r>
            <a:r>
              <a:rPr lang="en-US" sz="1400" dirty="0" err="1">
                <a:solidFill>
                  <a:srgbClr val="222222"/>
                </a:solidFill>
                <a:latin typeface="Arial"/>
                <a:cs typeface="Arial"/>
              </a:rPr>
              <a:t>trục</a:t>
            </a:r>
            <a:r>
              <a:rPr lang="en-US" sz="1400" dirty="0">
                <a:solidFill>
                  <a:srgbClr val="222222"/>
                </a:solidFill>
                <a:latin typeface="Arial"/>
                <a:cs typeface="Arial"/>
              </a:rPr>
              <a:t> tung</a:t>
            </a:r>
            <a:endParaRPr lang="en-US" dirty="0"/>
          </a:p>
          <a:p>
            <a:pPr algn="just"/>
            <a:endParaRPr lang="en-US" sz="1400" dirty="0">
              <a:solidFill>
                <a:srgbClr val="222222"/>
              </a:solidFill>
              <a:latin typeface="Arial"/>
              <a:cs typeface="Arial"/>
            </a:endParaRPr>
          </a:p>
          <a:p>
            <a:endParaRPr lang="en-US" dirty="0">
              <a:solidFill>
                <a:srgbClr val="FF0000"/>
              </a:solidFill>
              <a:latin typeface="Times New Roman"/>
              <a:cs typeface="Times New Roman"/>
            </a:endParaRPr>
          </a:p>
        </p:txBody>
      </p:sp>
      <p:sp>
        <p:nvSpPr>
          <p:cNvPr id="19" name="Flowchart: Process 10">
            <a:extLst>
              <a:ext uri="{FF2B5EF4-FFF2-40B4-BE49-F238E27FC236}">
                <a16:creationId xmlns:a16="http://schemas.microsoft.com/office/drawing/2014/main" id="{98EF1BFE-F033-E0CE-0FBE-2ACD094400C8}"/>
              </a:ext>
            </a:extLst>
          </p:cNvPr>
          <p:cNvSpPr/>
          <p:nvPr/>
        </p:nvSpPr>
        <p:spPr>
          <a:xfrm>
            <a:off x="6283737" y="5897622"/>
            <a:ext cx="5585512" cy="776041"/>
          </a:xfrm>
          <a:prstGeom prst="flowChartProcess">
            <a:avLst/>
          </a:prstGeom>
          <a:solidFill>
            <a:srgbClr val="D9D9FF"/>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285750" indent="-285750" algn="just">
              <a:buFont typeface="Arial"/>
              <a:buChar char="•"/>
            </a:pPr>
            <a:endParaRPr lang="en-US" sz="1400" dirty="0">
              <a:solidFill>
                <a:srgbClr val="222222"/>
              </a:solidFill>
              <a:ea typeface="+mn-lt"/>
              <a:cs typeface="+mn-lt"/>
            </a:endParaRPr>
          </a:p>
          <a:p>
            <a:pPr marL="285750" indent="-285750" algn="just">
              <a:buFont typeface="Arial"/>
              <a:buChar char="•"/>
            </a:pPr>
            <a:endParaRPr lang="en-US" sz="1400" dirty="0">
              <a:solidFill>
                <a:srgbClr val="222222"/>
              </a:solidFill>
              <a:ea typeface="+mn-lt"/>
              <a:cs typeface="+mn-lt"/>
            </a:endParaRPr>
          </a:p>
          <a:p>
            <a:pPr marL="285750" indent="-285750" algn="just">
              <a:buFont typeface="Arial"/>
              <a:buChar char="•"/>
            </a:pPr>
            <a:r>
              <a:rPr lang="en-US" sz="1400" dirty="0">
                <a:solidFill>
                  <a:srgbClr val="222222"/>
                </a:solidFill>
                <a:ea typeface="+mn-lt"/>
                <a:cs typeface="+mn-lt"/>
              </a:rPr>
              <a:t>Lương </a:t>
            </a:r>
            <a:r>
              <a:rPr lang="en-US" sz="1400" dirty="0" err="1">
                <a:solidFill>
                  <a:srgbClr val="222222"/>
                </a:solidFill>
                <a:ea typeface="+mn-lt"/>
                <a:cs typeface="+mn-lt"/>
              </a:rPr>
              <a:t>cao</a:t>
            </a:r>
            <a:r>
              <a:rPr lang="en-US" sz="1400" dirty="0">
                <a:solidFill>
                  <a:srgbClr val="222222"/>
                </a:solidFill>
                <a:ea typeface="+mn-lt"/>
                <a:cs typeface="+mn-lt"/>
              </a:rPr>
              <a:t> </a:t>
            </a:r>
            <a:r>
              <a:rPr lang="en-US" sz="1400" dirty="0" err="1">
                <a:solidFill>
                  <a:srgbClr val="222222"/>
                </a:solidFill>
                <a:ea typeface="+mn-lt"/>
                <a:cs typeface="+mn-lt"/>
              </a:rPr>
              <a:t>nhất</a:t>
            </a:r>
            <a:r>
              <a:rPr lang="en-US" sz="1400" dirty="0">
                <a:solidFill>
                  <a:srgbClr val="222222"/>
                </a:solidFill>
                <a:ea typeface="+mn-lt"/>
                <a:cs typeface="+mn-lt"/>
              </a:rPr>
              <a:t> (100K) </a:t>
            </a:r>
            <a:r>
              <a:rPr lang="en-US" sz="1400" dirty="0" err="1">
                <a:solidFill>
                  <a:srgbClr val="222222"/>
                </a:solidFill>
                <a:ea typeface="+mn-lt"/>
                <a:cs typeface="+mn-lt"/>
              </a:rPr>
              <a:t>và</a:t>
            </a:r>
            <a:r>
              <a:rPr lang="en-US" sz="1400" dirty="0">
                <a:solidFill>
                  <a:srgbClr val="222222"/>
                </a:solidFill>
                <a:ea typeface="+mn-lt"/>
                <a:cs typeface="+mn-lt"/>
              </a:rPr>
              <a:t> </a:t>
            </a:r>
            <a:r>
              <a:rPr lang="en-US" sz="1400" dirty="0" err="1">
                <a:solidFill>
                  <a:srgbClr val="222222"/>
                </a:solidFill>
                <a:ea typeface="+mn-lt"/>
                <a:cs typeface="+mn-lt"/>
              </a:rPr>
              <a:t>thấp</a:t>
            </a:r>
            <a:r>
              <a:rPr lang="en-US" sz="1400" dirty="0">
                <a:solidFill>
                  <a:srgbClr val="222222"/>
                </a:solidFill>
                <a:ea typeface="+mn-lt"/>
                <a:cs typeface="+mn-lt"/>
              </a:rPr>
              <a:t> </a:t>
            </a:r>
            <a:r>
              <a:rPr lang="en-US" sz="1400" dirty="0" err="1">
                <a:solidFill>
                  <a:srgbClr val="222222"/>
                </a:solidFill>
                <a:ea typeface="+mn-lt"/>
                <a:cs typeface="+mn-lt"/>
              </a:rPr>
              <a:t>nhất</a:t>
            </a:r>
            <a:r>
              <a:rPr lang="en-US" sz="1400" dirty="0">
                <a:solidFill>
                  <a:srgbClr val="222222"/>
                </a:solidFill>
                <a:ea typeface="+mn-lt"/>
                <a:cs typeface="+mn-lt"/>
              </a:rPr>
              <a:t> (20K).</a:t>
            </a:r>
            <a:endParaRPr lang="vi-VN" dirty="0">
              <a:cs typeface="Segoe UI"/>
            </a:endParaRPr>
          </a:p>
          <a:p>
            <a:pPr marL="285750" indent="-285750" algn="just">
              <a:buFont typeface="Arial"/>
              <a:buChar char="•"/>
            </a:pPr>
            <a:r>
              <a:rPr lang="en-US" sz="1400" dirty="0">
                <a:solidFill>
                  <a:srgbClr val="222222"/>
                </a:solidFill>
                <a:latin typeface="Segoe UI"/>
                <a:cs typeface="Segoe UI"/>
              </a:rPr>
              <a:t>Lương </a:t>
            </a:r>
            <a:r>
              <a:rPr lang="en-US" sz="1400" dirty="0" err="1">
                <a:solidFill>
                  <a:srgbClr val="222222"/>
                </a:solidFill>
                <a:latin typeface="Segoe UI"/>
                <a:cs typeface="Segoe UI"/>
              </a:rPr>
              <a:t>tập</a:t>
            </a:r>
            <a:r>
              <a:rPr lang="en-US" sz="1400" dirty="0">
                <a:solidFill>
                  <a:srgbClr val="222222"/>
                </a:solidFill>
                <a:latin typeface="Segoe UI"/>
                <a:cs typeface="Segoe UI"/>
              </a:rPr>
              <a:t> </a:t>
            </a:r>
            <a:r>
              <a:rPr lang="en-US" sz="1400" dirty="0" err="1">
                <a:solidFill>
                  <a:srgbClr val="222222"/>
                </a:solidFill>
                <a:latin typeface="Segoe UI"/>
                <a:cs typeface="Segoe UI"/>
              </a:rPr>
              <a:t>trung</a:t>
            </a:r>
            <a:r>
              <a:rPr lang="en-US" sz="1400" dirty="0">
                <a:solidFill>
                  <a:srgbClr val="222222"/>
                </a:solidFill>
                <a:latin typeface="Segoe UI"/>
                <a:cs typeface="Segoe UI"/>
              </a:rPr>
              <a:t> </a:t>
            </a:r>
            <a:r>
              <a:rPr lang="en-US" sz="1400" dirty="0" err="1">
                <a:solidFill>
                  <a:srgbClr val="222222"/>
                </a:solidFill>
                <a:latin typeface="Segoe UI"/>
                <a:cs typeface="Segoe UI"/>
              </a:rPr>
              <a:t>phần</a:t>
            </a:r>
            <a:r>
              <a:rPr lang="en-US" sz="1400" dirty="0">
                <a:solidFill>
                  <a:srgbClr val="222222"/>
                </a:solidFill>
                <a:latin typeface="Segoe UI"/>
                <a:cs typeface="Segoe UI"/>
              </a:rPr>
              <a:t> </a:t>
            </a:r>
            <a:r>
              <a:rPr lang="en-US" sz="1400" dirty="0" err="1">
                <a:solidFill>
                  <a:srgbClr val="222222"/>
                </a:solidFill>
                <a:latin typeface="Segoe UI"/>
                <a:cs typeface="Segoe UI"/>
              </a:rPr>
              <a:t>lớn</a:t>
            </a:r>
            <a:r>
              <a:rPr lang="en-US" sz="1400" dirty="0">
                <a:solidFill>
                  <a:srgbClr val="222222"/>
                </a:solidFill>
                <a:latin typeface="Segoe UI"/>
                <a:cs typeface="Segoe UI"/>
              </a:rPr>
              <a:t> </a:t>
            </a:r>
            <a:r>
              <a:rPr lang="en-US" sz="1400" dirty="0" err="1">
                <a:solidFill>
                  <a:srgbClr val="222222"/>
                </a:solidFill>
                <a:latin typeface="Segoe UI"/>
                <a:cs typeface="Segoe UI"/>
              </a:rPr>
              <a:t>từ</a:t>
            </a:r>
            <a:r>
              <a:rPr lang="en-US" sz="1400" dirty="0">
                <a:solidFill>
                  <a:srgbClr val="222222"/>
                </a:solidFill>
                <a:latin typeface="Segoe UI"/>
                <a:cs typeface="Segoe UI"/>
              </a:rPr>
              <a:t> 40000 </a:t>
            </a:r>
            <a:r>
              <a:rPr lang="en-US" sz="1400" dirty="0" err="1">
                <a:solidFill>
                  <a:srgbClr val="222222"/>
                </a:solidFill>
                <a:latin typeface="Segoe UI"/>
                <a:cs typeface="Segoe UI"/>
              </a:rPr>
              <a:t>đến</a:t>
            </a:r>
            <a:r>
              <a:rPr lang="en-US" sz="1400" dirty="0">
                <a:solidFill>
                  <a:srgbClr val="222222"/>
                </a:solidFill>
                <a:latin typeface="Segoe UI"/>
                <a:cs typeface="Segoe UI"/>
              </a:rPr>
              <a:t> 75000.</a:t>
            </a:r>
            <a:endParaRPr lang="en-US" dirty="0">
              <a:solidFill>
                <a:srgbClr val="FFFFFF"/>
              </a:solidFill>
              <a:latin typeface="Segoe UI"/>
              <a:cs typeface="Segoe UI"/>
            </a:endParaRPr>
          </a:p>
          <a:p>
            <a:pPr algn="just"/>
            <a:endParaRPr lang="en-US" sz="1400" dirty="0">
              <a:solidFill>
                <a:srgbClr val="222222"/>
              </a:solidFill>
              <a:latin typeface="Arial"/>
              <a:cs typeface="Arial"/>
            </a:endParaRPr>
          </a:p>
          <a:p>
            <a:pPr algn="just"/>
            <a:endParaRPr lang="en-US" dirty="0" err="1"/>
          </a:p>
        </p:txBody>
      </p:sp>
      <p:pic>
        <p:nvPicPr>
          <p:cNvPr id="6" name="Hình ảnh 5" descr="Ảnh có chứa văn bản, ảnh chụp màn hình&#10;&#10;Mô tả được tự động tạo">
            <a:extLst>
              <a:ext uri="{FF2B5EF4-FFF2-40B4-BE49-F238E27FC236}">
                <a16:creationId xmlns:a16="http://schemas.microsoft.com/office/drawing/2014/main" id="{62E83AD4-D83E-0385-88A8-E9ED4A5619D0}"/>
              </a:ext>
            </a:extLst>
          </p:cNvPr>
          <p:cNvPicPr>
            <a:picLocks noChangeAspect="1"/>
          </p:cNvPicPr>
          <p:nvPr/>
        </p:nvPicPr>
        <p:blipFill>
          <a:blip r:embed="rId3"/>
          <a:stretch>
            <a:fillRect/>
          </a:stretch>
        </p:blipFill>
        <p:spPr>
          <a:xfrm>
            <a:off x="6282578" y="1253097"/>
            <a:ext cx="5588373" cy="4407834"/>
          </a:xfrm>
          <a:prstGeom prst="rect">
            <a:avLst/>
          </a:prstGeom>
        </p:spPr>
      </p:pic>
    </p:spTree>
    <p:extLst>
      <p:ext uri="{BB962C8B-B14F-4D97-AF65-F5344CB8AC3E}">
        <p14:creationId xmlns:p14="http://schemas.microsoft.com/office/powerpoint/2010/main" val="2523552828"/>
      </p:ext>
    </p:extLst>
  </p:cSld>
  <p:clrMapOvr>
    <a:masterClrMapping/>
  </p:clrMapOvr>
  <p:transition spd="slow">
    <p:push/>
  </p:transition>
</p:sld>
</file>

<file path=ppt/theme/theme1.xml><?xml version="1.0" encoding="utf-8"?>
<a:theme xmlns:a="http://schemas.openxmlformats.org/drawingml/2006/main" name="1_Smart Graphics Sampler Neal Creative">
  <a:themeElements>
    <a:clrScheme name="Neal Analytics 2">
      <a:dk1>
        <a:srgbClr val="000000"/>
      </a:dk1>
      <a:lt1>
        <a:srgbClr val="FFFFFF"/>
      </a:lt1>
      <a:dk2>
        <a:srgbClr val="0074AF"/>
      </a:dk2>
      <a:lt2>
        <a:srgbClr val="00B0F0"/>
      </a:lt2>
      <a:accent1>
        <a:srgbClr val="75D1FF"/>
      </a:accent1>
      <a:accent2>
        <a:srgbClr val="004568"/>
      </a:accent2>
      <a:accent3>
        <a:srgbClr val="92D050"/>
      </a:accent3>
      <a:accent4>
        <a:srgbClr val="FFC000"/>
      </a:accent4>
      <a:accent5>
        <a:srgbClr val="004568"/>
      </a:accent5>
      <a:accent6>
        <a:srgbClr val="0074AF"/>
      </a:accent6>
      <a:hlink>
        <a:srgbClr val="43C0FF"/>
      </a:hlink>
      <a:folHlink>
        <a:srgbClr val="75D1FF"/>
      </a:folHlink>
    </a:clrScheme>
    <a:fontScheme name="MICROSOFT">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55917490_win32_fixed.potx" id="{1A272F58-4910-4504-BEF7-14093C13C061}" vid="{2BDA99AE-639D-43D7-9F05-5D5DC1199F7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3392</Words>
  <Application>Microsoft Office PowerPoint</Application>
  <PresentationFormat>Màn hình rộng</PresentationFormat>
  <Paragraphs>290</Paragraphs>
  <Slides>32</Slides>
  <Notes>7</Notes>
  <HiddenSlides>0</HiddenSlides>
  <MMClips>0</MMClips>
  <ScaleCrop>false</ScaleCrop>
  <HeadingPairs>
    <vt:vector size="4" baseType="variant">
      <vt:variant>
        <vt:lpstr>Chủ đề</vt:lpstr>
      </vt:variant>
      <vt:variant>
        <vt:i4>2</vt:i4>
      </vt:variant>
      <vt:variant>
        <vt:lpstr>Tiêu đề Bản chiếu</vt:lpstr>
      </vt:variant>
      <vt:variant>
        <vt:i4>32</vt:i4>
      </vt:variant>
    </vt:vector>
  </HeadingPairs>
  <TitlesOfParts>
    <vt:vector size="34" baseType="lpstr">
      <vt:lpstr>1_Smart Graphics Sampler Neal Creative</vt:lpstr>
      <vt:lpstr>Office Theme</vt:lpstr>
      <vt:lpstr>Bản trình bày PowerPoint</vt:lpstr>
      <vt:lpstr>Bản trình bày PowerPoint</vt:lpstr>
      <vt:lpstr>Bản trình bày PowerPoint</vt:lpstr>
      <vt:lpstr>THIẾT LẬP POWER BI ĐỂ PHÁT TRIỂN VISUALS</vt:lpstr>
      <vt:lpstr>CÀI ĐẶT R CHO MÁY TÍNH</vt:lpstr>
      <vt:lpstr>Bản trình bày PowerPoint</vt:lpstr>
      <vt:lpstr>BIỂU ĐỒ PHÂN TÁN</vt:lpstr>
      <vt:lpstr>BIỂU ĐỒ PHÂN TÁN</vt:lpstr>
      <vt:lpstr> BIỂU ĐỒ PHÂN TÁN </vt:lpstr>
      <vt:lpstr> BIỂU ĐỒ PHÂN TÁN CHO BIẾN ĐỊNH TÍNH </vt:lpstr>
      <vt:lpstr>BIỂU ĐỒ BONG BÓNG</vt:lpstr>
      <vt:lpstr> BIỂU ĐỒ BONG BÓNG </vt:lpstr>
      <vt:lpstr> BIỂU ĐỒ PHÂN TÁN NHIỀU BIẾN </vt:lpstr>
      <vt:lpstr> BIỂU ĐỒ PHÂN TÁN CHO DỮ LIỆU  ĐỊNH LƯỢNG GHÉP CẶP </vt:lpstr>
      <vt:lpstr>  BIỂU ĐỒ PHÂN TÁN CHO DỮ LIỆU  ĐỊNH LƯỢNG GHÉP CẶP  </vt:lpstr>
      <vt:lpstr>  BIỂU ĐỒ PHÂN TÁN VỚI TRỤC PHI TUYẾN  </vt:lpstr>
      <vt:lpstr>Bản trình bày PowerPoint</vt:lpstr>
      <vt:lpstr>BIỂU ĐỒ HỆ SỐ TƯƠNG QUAN</vt:lpstr>
      <vt:lpstr>BIỂU ĐỒ HỆ SỐ TƯƠNG QUAN</vt:lpstr>
      <vt:lpstr>BIỂU ĐỒ HỆ SỐ TƯƠNG QUAN</vt:lpstr>
      <vt:lpstr>BIỂU ĐỒ HỆ SỐ TƯƠNG QUAN</vt:lpstr>
      <vt:lpstr>BIỂU ĐỒ HỆ SỐ TƯƠNG QUAN</vt:lpstr>
      <vt:lpstr>Bản trình bày PowerPoint</vt:lpstr>
      <vt:lpstr>BIỂU ĐỒ PHÂN TÁN PCA</vt:lpstr>
      <vt:lpstr>BIỂU ĐỒ PHÂN TÁN PCA</vt:lpstr>
      <vt:lpstr>BIỂU ĐỒ PHÂN TÁN PCA</vt:lpstr>
      <vt:lpstr>Bản trình bày PowerPoint</vt:lpstr>
      <vt:lpstr>BIỂU ĐỒ TẬP HỢP SONG SONG</vt:lpstr>
      <vt:lpstr>BIỂU ĐỒ TẬP HỢP SONG SONG</vt:lpstr>
      <vt:lpstr>BIỂU ĐỒ TẬP HỢP SONG SONG</vt:lpstr>
      <vt:lpstr>BIỂU ĐỒ TẬP HỢP SONG SONG</vt:lpstr>
      <vt:lpstr>Bản trình bày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NGÔ THỊ NGỌC BÍCH</dc:creator>
  <cp:lastModifiedBy>Tô Đức Khánh</cp:lastModifiedBy>
  <cp:revision>459</cp:revision>
  <dcterms:created xsi:type="dcterms:W3CDTF">2024-09-17T05:01:18Z</dcterms:created>
  <dcterms:modified xsi:type="dcterms:W3CDTF">2024-11-09T05:02:08Z</dcterms:modified>
</cp:coreProperties>
</file>